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0" r:id="rId1"/>
  </p:sldMasterIdLst>
  <p:notesMasterIdLst>
    <p:notesMasterId r:id="rId36"/>
  </p:notesMasterIdLst>
  <p:sldIdLst>
    <p:sldId id="256" r:id="rId2"/>
    <p:sldId id="304" r:id="rId3"/>
    <p:sldId id="350" r:id="rId4"/>
    <p:sldId id="330" r:id="rId5"/>
    <p:sldId id="331" r:id="rId6"/>
    <p:sldId id="267" r:id="rId7"/>
    <p:sldId id="354" r:id="rId8"/>
    <p:sldId id="282" r:id="rId9"/>
    <p:sldId id="284" r:id="rId10"/>
    <p:sldId id="286" r:id="rId11"/>
    <p:sldId id="335" r:id="rId12"/>
    <p:sldId id="336" r:id="rId13"/>
    <p:sldId id="341" r:id="rId14"/>
    <p:sldId id="283" r:id="rId15"/>
    <p:sldId id="289" r:id="rId16"/>
    <p:sldId id="287" r:id="rId17"/>
    <p:sldId id="355" r:id="rId18"/>
    <p:sldId id="314" r:id="rId19"/>
    <p:sldId id="315" r:id="rId20"/>
    <p:sldId id="276" r:id="rId21"/>
    <p:sldId id="295" r:id="rId22"/>
    <p:sldId id="291" r:id="rId23"/>
    <p:sldId id="277" r:id="rId24"/>
    <p:sldId id="344" r:id="rId25"/>
    <p:sldId id="356" r:id="rId26"/>
    <p:sldId id="318" r:id="rId27"/>
    <p:sldId id="319" r:id="rId28"/>
    <p:sldId id="279" r:id="rId29"/>
    <p:sldId id="296" r:id="rId30"/>
    <p:sldId id="280" r:id="rId31"/>
    <p:sldId id="322" r:id="rId32"/>
    <p:sldId id="316" r:id="rId33"/>
    <p:sldId id="320" r:id="rId34"/>
    <p:sldId id="35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elman Properties" initials="MP" lastIdx="0" clrIdx="0"/>
  <p:cmAuthor id="2" name="Brandon Knecht" initials="BK" lastIdx="1" clrIdx="1">
    <p:extLst>
      <p:ext uri="{19B8F6BF-5375-455C-9EA6-DF929625EA0E}">
        <p15:presenceInfo xmlns:p15="http://schemas.microsoft.com/office/powerpoint/2012/main" userId="S::brandonk@pmk.com::5f302764-ccd4-4b8d-990b-7024e8bbc9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p:restoredTop sz="89527" autoAdjust="0"/>
  </p:normalViewPr>
  <p:slideViewPr>
    <p:cSldViewPr snapToGrid="0" snapToObjects="1">
      <p:cViewPr>
        <p:scale>
          <a:sx n="51" d="100"/>
          <a:sy n="51" d="100"/>
        </p:scale>
        <p:origin x="1720" y="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71.svg"/></Relationships>
</file>

<file path=ppt/diagrams/_rels/data11.xml.rels><?xml version="1.0" encoding="UTF-8" standalone="yes"?>
<Relationships xmlns="http://schemas.openxmlformats.org/package/2006/relationships"><Relationship Id="rId3" Type="http://schemas.openxmlformats.org/officeDocument/2006/relationships/hyperlink" Target="http://www.aap.org/" TargetMode="External"/><Relationship Id="rId2" Type="http://schemas.openxmlformats.org/officeDocument/2006/relationships/hyperlink" Target="http://www.caringforkids.cps.ca/" TargetMode="External"/><Relationship Id="rId1" Type="http://schemas.openxmlformats.org/officeDocument/2006/relationships/hyperlink" Target="http://www.cps.ca/" TargetMode="External"/><Relationship Id="rId6" Type="http://schemas.openxmlformats.org/officeDocument/2006/relationships/hyperlink" Target="http://www.babysleep.com/" TargetMode="External"/><Relationship Id="rId5" Type="http://schemas.openxmlformats.org/officeDocument/2006/relationships/hyperlink" Target="http://www.sleepfoundation.org/" TargetMode="External"/><Relationship Id="rId4" Type="http://schemas.openxmlformats.org/officeDocument/2006/relationships/hyperlink" Target="http://www.healthychildren.org/"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ata7.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diagrams/_rels/data8.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71.svg"/></Relationships>
</file>

<file path=ppt/diagrams/_rels/drawing11.xml.rels><?xml version="1.0" encoding="UTF-8" standalone="yes"?>
<Relationships xmlns="http://schemas.openxmlformats.org/package/2006/relationships"><Relationship Id="rId3" Type="http://schemas.openxmlformats.org/officeDocument/2006/relationships/hyperlink" Target="http://www.aap.org/" TargetMode="External"/><Relationship Id="rId2" Type="http://schemas.openxmlformats.org/officeDocument/2006/relationships/hyperlink" Target="http://www.caringforkids.cps.ca/" TargetMode="External"/><Relationship Id="rId1" Type="http://schemas.openxmlformats.org/officeDocument/2006/relationships/hyperlink" Target="http://www.cps.ca/" TargetMode="External"/><Relationship Id="rId6" Type="http://schemas.openxmlformats.org/officeDocument/2006/relationships/hyperlink" Target="http://www.babysleep.com/" TargetMode="External"/><Relationship Id="rId5" Type="http://schemas.openxmlformats.org/officeDocument/2006/relationships/hyperlink" Target="http://www.sleepfoundation.org/" TargetMode="External"/><Relationship Id="rId4" Type="http://schemas.openxmlformats.org/officeDocument/2006/relationships/hyperlink" Target="http://www.healthychildren.org/"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4F1AD-5721-4586-92EF-D655D4E7BF51}"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13FB3BFB-1AC7-4939-8996-736497005B39}">
      <dgm:prSet/>
      <dgm:spPr/>
      <dgm:t>
        <a:bodyPr/>
        <a:lstStyle/>
        <a:p>
          <a:r>
            <a:rPr lang="en-US"/>
            <a:t>What is sleep?</a:t>
          </a:r>
        </a:p>
      </dgm:t>
    </dgm:pt>
    <dgm:pt modelId="{8A3F17A1-9986-4DD6-ABFA-3B3726374586}" type="parTrans" cxnId="{FCB93A2E-25C4-4C4E-8D6D-4486BB8AEE45}">
      <dgm:prSet/>
      <dgm:spPr/>
      <dgm:t>
        <a:bodyPr/>
        <a:lstStyle/>
        <a:p>
          <a:endParaRPr lang="en-US"/>
        </a:p>
      </dgm:t>
    </dgm:pt>
    <dgm:pt modelId="{3FEB3445-E8F9-4D26-A05B-560C0B3A4829}" type="sibTrans" cxnId="{FCB93A2E-25C4-4C4E-8D6D-4486BB8AEE45}">
      <dgm:prSet/>
      <dgm:spPr/>
      <dgm:t>
        <a:bodyPr/>
        <a:lstStyle/>
        <a:p>
          <a:endParaRPr lang="en-US"/>
        </a:p>
      </dgm:t>
    </dgm:pt>
    <dgm:pt modelId="{7AC26B09-38C3-4E78-8675-3A44F1B1EF7E}">
      <dgm:prSet/>
      <dgm:spPr/>
      <dgm:t>
        <a:bodyPr/>
        <a:lstStyle/>
        <a:p>
          <a:r>
            <a:rPr lang="en-US"/>
            <a:t>Why do children need sleep?</a:t>
          </a:r>
        </a:p>
      </dgm:t>
    </dgm:pt>
    <dgm:pt modelId="{E0209398-B212-4656-ADA2-B708A0337A21}" type="parTrans" cxnId="{E446C793-03E6-438D-84A7-1440C68A9BB1}">
      <dgm:prSet/>
      <dgm:spPr/>
      <dgm:t>
        <a:bodyPr/>
        <a:lstStyle/>
        <a:p>
          <a:endParaRPr lang="en-US"/>
        </a:p>
      </dgm:t>
    </dgm:pt>
    <dgm:pt modelId="{A6C8C648-DBF8-4CEB-A171-4719AE90BAD2}" type="sibTrans" cxnId="{E446C793-03E6-438D-84A7-1440C68A9BB1}">
      <dgm:prSet/>
      <dgm:spPr/>
      <dgm:t>
        <a:bodyPr/>
        <a:lstStyle/>
        <a:p>
          <a:endParaRPr lang="en-US"/>
        </a:p>
      </dgm:t>
    </dgm:pt>
    <dgm:pt modelId="{0A9B1DED-E95E-4145-9CCD-55C50666F7A6}">
      <dgm:prSet/>
      <dgm:spPr/>
      <dgm:t>
        <a:bodyPr/>
        <a:lstStyle/>
        <a:p>
          <a:r>
            <a:rPr lang="en-US"/>
            <a:t>Healthy Sleep Habits</a:t>
          </a:r>
        </a:p>
      </dgm:t>
    </dgm:pt>
    <dgm:pt modelId="{4A465280-C6FB-45DB-9E31-52D696B4DDC4}" type="parTrans" cxnId="{AD1DDD5C-F069-43F8-AD02-873E2320BA23}">
      <dgm:prSet/>
      <dgm:spPr/>
      <dgm:t>
        <a:bodyPr/>
        <a:lstStyle/>
        <a:p>
          <a:endParaRPr lang="en-US"/>
        </a:p>
      </dgm:t>
    </dgm:pt>
    <dgm:pt modelId="{4DD00561-1346-4317-B85D-E8CF69B15108}" type="sibTrans" cxnId="{AD1DDD5C-F069-43F8-AD02-873E2320BA23}">
      <dgm:prSet/>
      <dgm:spPr/>
      <dgm:t>
        <a:bodyPr/>
        <a:lstStyle/>
        <a:p>
          <a:endParaRPr lang="en-US"/>
        </a:p>
      </dgm:t>
    </dgm:pt>
    <dgm:pt modelId="{B62312A2-56DC-4847-9B80-1D767EAD290F}">
      <dgm:prSet/>
      <dgm:spPr/>
      <dgm:t>
        <a:bodyPr/>
        <a:lstStyle/>
        <a:p>
          <a:r>
            <a:rPr lang="en-US"/>
            <a:t>When things go wrong</a:t>
          </a:r>
        </a:p>
      </dgm:t>
    </dgm:pt>
    <dgm:pt modelId="{4117F49E-47B6-401A-9A52-7DBCD73F7047}" type="parTrans" cxnId="{931941F5-4462-4B7E-B5B6-CE1E096BC8B8}">
      <dgm:prSet/>
      <dgm:spPr/>
      <dgm:t>
        <a:bodyPr/>
        <a:lstStyle/>
        <a:p>
          <a:endParaRPr lang="en-US"/>
        </a:p>
      </dgm:t>
    </dgm:pt>
    <dgm:pt modelId="{580CE224-CAA6-464B-BACC-C4B1A77BE9D2}" type="sibTrans" cxnId="{931941F5-4462-4B7E-B5B6-CE1E096BC8B8}">
      <dgm:prSet/>
      <dgm:spPr/>
      <dgm:t>
        <a:bodyPr/>
        <a:lstStyle/>
        <a:p>
          <a:endParaRPr lang="en-US"/>
        </a:p>
      </dgm:t>
    </dgm:pt>
    <dgm:pt modelId="{EEC671C7-55D9-4251-9B35-58922B4BF1D4}">
      <dgm:prSet/>
      <dgm:spPr/>
      <dgm:t>
        <a:bodyPr/>
        <a:lstStyle/>
        <a:p>
          <a:r>
            <a:rPr lang="en-US"/>
            <a:t>Questions &amp; Answers </a:t>
          </a:r>
        </a:p>
      </dgm:t>
    </dgm:pt>
    <dgm:pt modelId="{42B0455C-F505-4001-BC2C-15E7B9516EBD}" type="parTrans" cxnId="{7479BEDF-3EB5-4741-99D9-87D9FB0306B8}">
      <dgm:prSet/>
      <dgm:spPr/>
      <dgm:t>
        <a:bodyPr/>
        <a:lstStyle/>
        <a:p>
          <a:endParaRPr lang="en-US"/>
        </a:p>
      </dgm:t>
    </dgm:pt>
    <dgm:pt modelId="{CE213A83-739A-4FE9-A4BC-C9D0EC1E141E}" type="sibTrans" cxnId="{7479BEDF-3EB5-4741-99D9-87D9FB0306B8}">
      <dgm:prSet/>
      <dgm:spPr/>
      <dgm:t>
        <a:bodyPr/>
        <a:lstStyle/>
        <a:p>
          <a:endParaRPr lang="en-US"/>
        </a:p>
      </dgm:t>
    </dgm:pt>
    <dgm:pt modelId="{F79F7825-F388-44D3-8D17-51D0CEED2AC3}" type="pres">
      <dgm:prSet presAssocID="{A214F1AD-5721-4586-92EF-D655D4E7BF51}" presName="root" presStyleCnt="0">
        <dgm:presLayoutVars>
          <dgm:dir/>
          <dgm:resizeHandles val="exact"/>
        </dgm:presLayoutVars>
      </dgm:prSet>
      <dgm:spPr/>
    </dgm:pt>
    <dgm:pt modelId="{0A210D49-9096-4388-B1E9-3A8E594B6446}" type="pres">
      <dgm:prSet presAssocID="{13FB3BFB-1AC7-4939-8996-736497005B39}" presName="compNode" presStyleCnt="0"/>
      <dgm:spPr/>
    </dgm:pt>
    <dgm:pt modelId="{B45DF630-E151-44C0-9E94-DA728D608757}" type="pres">
      <dgm:prSet presAssocID="{13FB3BFB-1AC7-4939-8996-736497005B39}" presName="bgRect" presStyleLbl="bgShp" presStyleIdx="0" presStyleCnt="5"/>
      <dgm:spPr/>
    </dgm:pt>
    <dgm:pt modelId="{D4FE35BA-C424-413F-A803-52A87ECF77D7}" type="pres">
      <dgm:prSet presAssocID="{13FB3BFB-1AC7-4939-8996-736497005B3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FB7462ED-A87D-4A2E-B78F-BA3C5368E9A7}" type="pres">
      <dgm:prSet presAssocID="{13FB3BFB-1AC7-4939-8996-736497005B39}" presName="spaceRect" presStyleCnt="0"/>
      <dgm:spPr/>
    </dgm:pt>
    <dgm:pt modelId="{16DE521C-E672-4959-8D9B-168BBF9C1476}" type="pres">
      <dgm:prSet presAssocID="{13FB3BFB-1AC7-4939-8996-736497005B39}" presName="parTx" presStyleLbl="revTx" presStyleIdx="0" presStyleCnt="5">
        <dgm:presLayoutVars>
          <dgm:chMax val="0"/>
          <dgm:chPref val="0"/>
        </dgm:presLayoutVars>
      </dgm:prSet>
      <dgm:spPr/>
    </dgm:pt>
    <dgm:pt modelId="{6FD93F23-35B4-49EC-B338-E036EB218C6D}" type="pres">
      <dgm:prSet presAssocID="{3FEB3445-E8F9-4D26-A05B-560C0B3A4829}" presName="sibTrans" presStyleCnt="0"/>
      <dgm:spPr/>
    </dgm:pt>
    <dgm:pt modelId="{B8032A07-BEA0-4EF5-8D41-2EC94FC96220}" type="pres">
      <dgm:prSet presAssocID="{7AC26B09-38C3-4E78-8675-3A44F1B1EF7E}" presName="compNode" presStyleCnt="0"/>
      <dgm:spPr/>
    </dgm:pt>
    <dgm:pt modelId="{50E48DDA-E756-493C-9DE1-D2BE7A0F3A7C}" type="pres">
      <dgm:prSet presAssocID="{7AC26B09-38C3-4E78-8675-3A44F1B1EF7E}" presName="bgRect" presStyleLbl="bgShp" presStyleIdx="1" presStyleCnt="5"/>
      <dgm:spPr/>
    </dgm:pt>
    <dgm:pt modelId="{64E21179-F28A-427D-8DD3-43CAF1CC0DD0}" type="pres">
      <dgm:prSet presAssocID="{7AC26B09-38C3-4E78-8675-3A44F1B1EF7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leep"/>
        </a:ext>
      </dgm:extLst>
    </dgm:pt>
    <dgm:pt modelId="{62BA6037-349F-42D9-AD31-0B9CB1B81A78}" type="pres">
      <dgm:prSet presAssocID="{7AC26B09-38C3-4E78-8675-3A44F1B1EF7E}" presName="spaceRect" presStyleCnt="0"/>
      <dgm:spPr/>
    </dgm:pt>
    <dgm:pt modelId="{6A728588-1B03-4ADF-9D3F-5CC248FC900E}" type="pres">
      <dgm:prSet presAssocID="{7AC26B09-38C3-4E78-8675-3A44F1B1EF7E}" presName="parTx" presStyleLbl="revTx" presStyleIdx="1" presStyleCnt="5">
        <dgm:presLayoutVars>
          <dgm:chMax val="0"/>
          <dgm:chPref val="0"/>
        </dgm:presLayoutVars>
      </dgm:prSet>
      <dgm:spPr/>
    </dgm:pt>
    <dgm:pt modelId="{4237468C-647F-4726-9788-9C6511C3A2C5}" type="pres">
      <dgm:prSet presAssocID="{A6C8C648-DBF8-4CEB-A171-4719AE90BAD2}" presName="sibTrans" presStyleCnt="0"/>
      <dgm:spPr/>
    </dgm:pt>
    <dgm:pt modelId="{DDB453AE-7E9D-4ECC-A726-EF357188B585}" type="pres">
      <dgm:prSet presAssocID="{0A9B1DED-E95E-4145-9CCD-55C50666F7A6}" presName="compNode" presStyleCnt="0"/>
      <dgm:spPr/>
    </dgm:pt>
    <dgm:pt modelId="{D8A13625-AC94-4B3D-9AF1-2534D339A6B6}" type="pres">
      <dgm:prSet presAssocID="{0A9B1DED-E95E-4145-9CCD-55C50666F7A6}" presName="bgRect" presStyleLbl="bgShp" presStyleIdx="2" presStyleCnt="5"/>
      <dgm:spPr/>
    </dgm:pt>
    <dgm:pt modelId="{7FE6DD9E-7EBA-49A0-82DF-EDF56163B211}" type="pres">
      <dgm:prSet presAssocID="{0A9B1DED-E95E-4145-9CCD-55C50666F7A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on and stars"/>
        </a:ext>
      </dgm:extLst>
    </dgm:pt>
    <dgm:pt modelId="{BD8A5E9F-E31F-4511-898E-B70004BBF7A7}" type="pres">
      <dgm:prSet presAssocID="{0A9B1DED-E95E-4145-9CCD-55C50666F7A6}" presName="spaceRect" presStyleCnt="0"/>
      <dgm:spPr/>
    </dgm:pt>
    <dgm:pt modelId="{DF2031A5-F559-4D8C-9FDA-5C8FE99A450C}" type="pres">
      <dgm:prSet presAssocID="{0A9B1DED-E95E-4145-9CCD-55C50666F7A6}" presName="parTx" presStyleLbl="revTx" presStyleIdx="2" presStyleCnt="5">
        <dgm:presLayoutVars>
          <dgm:chMax val="0"/>
          <dgm:chPref val="0"/>
        </dgm:presLayoutVars>
      </dgm:prSet>
      <dgm:spPr/>
    </dgm:pt>
    <dgm:pt modelId="{B7BF0ADE-A035-41D9-BB11-CF7A63E8CCB7}" type="pres">
      <dgm:prSet presAssocID="{4DD00561-1346-4317-B85D-E8CF69B15108}" presName="sibTrans" presStyleCnt="0"/>
      <dgm:spPr/>
    </dgm:pt>
    <dgm:pt modelId="{F886A6AB-F1BB-4EDD-A71C-DB6110B66775}" type="pres">
      <dgm:prSet presAssocID="{B62312A2-56DC-4847-9B80-1D767EAD290F}" presName="compNode" presStyleCnt="0"/>
      <dgm:spPr/>
    </dgm:pt>
    <dgm:pt modelId="{B29DB976-5DCD-4453-9A04-A9B5FF9E9877}" type="pres">
      <dgm:prSet presAssocID="{B62312A2-56DC-4847-9B80-1D767EAD290F}" presName="bgRect" presStyleLbl="bgShp" presStyleIdx="3" presStyleCnt="5"/>
      <dgm:spPr/>
    </dgm:pt>
    <dgm:pt modelId="{303BFC07-A24F-4635-8FD6-C18BDA9437FB}" type="pres">
      <dgm:prSet presAssocID="{B62312A2-56DC-4847-9B80-1D767EAD290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se"/>
        </a:ext>
      </dgm:extLst>
    </dgm:pt>
    <dgm:pt modelId="{E61D0926-708F-463B-83D0-BF9796DAD493}" type="pres">
      <dgm:prSet presAssocID="{B62312A2-56DC-4847-9B80-1D767EAD290F}" presName="spaceRect" presStyleCnt="0"/>
      <dgm:spPr/>
    </dgm:pt>
    <dgm:pt modelId="{CB02173A-F844-456C-A666-70C96336A54F}" type="pres">
      <dgm:prSet presAssocID="{B62312A2-56DC-4847-9B80-1D767EAD290F}" presName="parTx" presStyleLbl="revTx" presStyleIdx="3" presStyleCnt="5">
        <dgm:presLayoutVars>
          <dgm:chMax val="0"/>
          <dgm:chPref val="0"/>
        </dgm:presLayoutVars>
      </dgm:prSet>
      <dgm:spPr/>
    </dgm:pt>
    <dgm:pt modelId="{B7BB5CF6-BC6A-4EAF-A090-5134BC1B993E}" type="pres">
      <dgm:prSet presAssocID="{580CE224-CAA6-464B-BACC-C4B1A77BE9D2}" presName="sibTrans" presStyleCnt="0"/>
      <dgm:spPr/>
    </dgm:pt>
    <dgm:pt modelId="{CF5518F0-F5DE-4372-85EC-96B13E6DC1B4}" type="pres">
      <dgm:prSet presAssocID="{EEC671C7-55D9-4251-9B35-58922B4BF1D4}" presName="compNode" presStyleCnt="0"/>
      <dgm:spPr/>
    </dgm:pt>
    <dgm:pt modelId="{16A0D43B-6C99-4353-8CA5-24D9AA9C449E}" type="pres">
      <dgm:prSet presAssocID="{EEC671C7-55D9-4251-9B35-58922B4BF1D4}" presName="bgRect" presStyleLbl="bgShp" presStyleIdx="4" presStyleCnt="5"/>
      <dgm:spPr/>
    </dgm:pt>
    <dgm:pt modelId="{5A9678DE-F44E-45A5-AA8A-52368FFEF219}" type="pres">
      <dgm:prSet presAssocID="{EEC671C7-55D9-4251-9B35-58922B4BF1D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D1B21790-B80B-497F-B85E-3E491D6C3AD3}" type="pres">
      <dgm:prSet presAssocID="{EEC671C7-55D9-4251-9B35-58922B4BF1D4}" presName="spaceRect" presStyleCnt="0"/>
      <dgm:spPr/>
    </dgm:pt>
    <dgm:pt modelId="{2DA359FF-AFBE-4EE1-BD55-7E5317B15D02}" type="pres">
      <dgm:prSet presAssocID="{EEC671C7-55D9-4251-9B35-58922B4BF1D4}" presName="parTx" presStyleLbl="revTx" presStyleIdx="4" presStyleCnt="5">
        <dgm:presLayoutVars>
          <dgm:chMax val="0"/>
          <dgm:chPref val="0"/>
        </dgm:presLayoutVars>
      </dgm:prSet>
      <dgm:spPr/>
    </dgm:pt>
  </dgm:ptLst>
  <dgm:cxnLst>
    <dgm:cxn modelId="{FCB93A2E-25C4-4C4E-8D6D-4486BB8AEE45}" srcId="{A214F1AD-5721-4586-92EF-D655D4E7BF51}" destId="{13FB3BFB-1AC7-4939-8996-736497005B39}" srcOrd="0" destOrd="0" parTransId="{8A3F17A1-9986-4DD6-ABFA-3B3726374586}" sibTransId="{3FEB3445-E8F9-4D26-A05B-560C0B3A4829}"/>
    <dgm:cxn modelId="{AD1DDD5C-F069-43F8-AD02-873E2320BA23}" srcId="{A214F1AD-5721-4586-92EF-D655D4E7BF51}" destId="{0A9B1DED-E95E-4145-9CCD-55C50666F7A6}" srcOrd="2" destOrd="0" parTransId="{4A465280-C6FB-45DB-9E31-52D696B4DDC4}" sibTransId="{4DD00561-1346-4317-B85D-E8CF69B15108}"/>
    <dgm:cxn modelId="{56468D5E-EE13-4E7C-BC92-96B9E3F87E15}" type="presOf" srcId="{13FB3BFB-1AC7-4939-8996-736497005B39}" destId="{16DE521C-E672-4959-8D9B-168BBF9C1476}" srcOrd="0" destOrd="0" presId="urn:microsoft.com/office/officeart/2018/2/layout/IconVerticalSolidList"/>
    <dgm:cxn modelId="{E446C793-03E6-438D-84A7-1440C68A9BB1}" srcId="{A214F1AD-5721-4586-92EF-D655D4E7BF51}" destId="{7AC26B09-38C3-4E78-8675-3A44F1B1EF7E}" srcOrd="1" destOrd="0" parTransId="{E0209398-B212-4656-ADA2-B708A0337A21}" sibTransId="{A6C8C648-DBF8-4CEB-A171-4719AE90BAD2}"/>
    <dgm:cxn modelId="{4BA130BF-6CDC-4CD2-A418-7614FA1F8F8C}" type="presOf" srcId="{B62312A2-56DC-4847-9B80-1D767EAD290F}" destId="{CB02173A-F844-456C-A666-70C96336A54F}" srcOrd="0" destOrd="0" presId="urn:microsoft.com/office/officeart/2018/2/layout/IconVerticalSolidList"/>
    <dgm:cxn modelId="{4A6497CA-92C9-4019-86DD-581663CEA261}" type="presOf" srcId="{EEC671C7-55D9-4251-9B35-58922B4BF1D4}" destId="{2DA359FF-AFBE-4EE1-BD55-7E5317B15D02}" srcOrd="0" destOrd="0" presId="urn:microsoft.com/office/officeart/2018/2/layout/IconVerticalSolidList"/>
    <dgm:cxn modelId="{C4642ADB-E9AA-4D94-9606-3EEF5DDD8680}" type="presOf" srcId="{0A9B1DED-E95E-4145-9CCD-55C50666F7A6}" destId="{DF2031A5-F559-4D8C-9FDA-5C8FE99A450C}" srcOrd="0" destOrd="0" presId="urn:microsoft.com/office/officeart/2018/2/layout/IconVerticalSolidList"/>
    <dgm:cxn modelId="{C07057DE-45BA-4714-BAE8-C5B8FA8453B7}" type="presOf" srcId="{A214F1AD-5721-4586-92EF-D655D4E7BF51}" destId="{F79F7825-F388-44D3-8D17-51D0CEED2AC3}" srcOrd="0" destOrd="0" presId="urn:microsoft.com/office/officeart/2018/2/layout/IconVerticalSolidList"/>
    <dgm:cxn modelId="{7479BEDF-3EB5-4741-99D9-87D9FB0306B8}" srcId="{A214F1AD-5721-4586-92EF-D655D4E7BF51}" destId="{EEC671C7-55D9-4251-9B35-58922B4BF1D4}" srcOrd="4" destOrd="0" parTransId="{42B0455C-F505-4001-BC2C-15E7B9516EBD}" sibTransId="{CE213A83-739A-4FE9-A4BC-C9D0EC1E141E}"/>
    <dgm:cxn modelId="{931941F5-4462-4B7E-B5B6-CE1E096BC8B8}" srcId="{A214F1AD-5721-4586-92EF-D655D4E7BF51}" destId="{B62312A2-56DC-4847-9B80-1D767EAD290F}" srcOrd="3" destOrd="0" parTransId="{4117F49E-47B6-401A-9A52-7DBCD73F7047}" sibTransId="{580CE224-CAA6-464B-BACC-C4B1A77BE9D2}"/>
    <dgm:cxn modelId="{871CA1F6-8E76-43B1-8D0A-E30BE2860611}" type="presOf" srcId="{7AC26B09-38C3-4E78-8675-3A44F1B1EF7E}" destId="{6A728588-1B03-4ADF-9D3F-5CC248FC900E}" srcOrd="0" destOrd="0" presId="urn:microsoft.com/office/officeart/2018/2/layout/IconVerticalSolidList"/>
    <dgm:cxn modelId="{BBAA47AF-246C-4030-A901-D336EDAD8A80}" type="presParOf" srcId="{F79F7825-F388-44D3-8D17-51D0CEED2AC3}" destId="{0A210D49-9096-4388-B1E9-3A8E594B6446}" srcOrd="0" destOrd="0" presId="urn:microsoft.com/office/officeart/2018/2/layout/IconVerticalSolidList"/>
    <dgm:cxn modelId="{C1DAD348-D344-48B9-BFAD-0D53D601C68E}" type="presParOf" srcId="{0A210D49-9096-4388-B1E9-3A8E594B6446}" destId="{B45DF630-E151-44C0-9E94-DA728D608757}" srcOrd="0" destOrd="0" presId="urn:microsoft.com/office/officeart/2018/2/layout/IconVerticalSolidList"/>
    <dgm:cxn modelId="{B76D8B2F-84F6-497E-A894-5F2361614BCC}" type="presParOf" srcId="{0A210D49-9096-4388-B1E9-3A8E594B6446}" destId="{D4FE35BA-C424-413F-A803-52A87ECF77D7}" srcOrd="1" destOrd="0" presId="urn:microsoft.com/office/officeart/2018/2/layout/IconVerticalSolidList"/>
    <dgm:cxn modelId="{6BAB9402-1045-4166-AB97-57E31389F0DA}" type="presParOf" srcId="{0A210D49-9096-4388-B1E9-3A8E594B6446}" destId="{FB7462ED-A87D-4A2E-B78F-BA3C5368E9A7}" srcOrd="2" destOrd="0" presId="urn:microsoft.com/office/officeart/2018/2/layout/IconVerticalSolidList"/>
    <dgm:cxn modelId="{DF4EBAA6-92C8-4D8E-BD60-9F6E6A36DBE6}" type="presParOf" srcId="{0A210D49-9096-4388-B1E9-3A8E594B6446}" destId="{16DE521C-E672-4959-8D9B-168BBF9C1476}" srcOrd="3" destOrd="0" presId="urn:microsoft.com/office/officeart/2018/2/layout/IconVerticalSolidList"/>
    <dgm:cxn modelId="{C9908D62-45F2-4322-8529-DC7302E0030C}" type="presParOf" srcId="{F79F7825-F388-44D3-8D17-51D0CEED2AC3}" destId="{6FD93F23-35B4-49EC-B338-E036EB218C6D}" srcOrd="1" destOrd="0" presId="urn:microsoft.com/office/officeart/2018/2/layout/IconVerticalSolidList"/>
    <dgm:cxn modelId="{4DC2A834-BEC3-4992-B396-9802F2BCD6C1}" type="presParOf" srcId="{F79F7825-F388-44D3-8D17-51D0CEED2AC3}" destId="{B8032A07-BEA0-4EF5-8D41-2EC94FC96220}" srcOrd="2" destOrd="0" presId="urn:microsoft.com/office/officeart/2018/2/layout/IconVerticalSolidList"/>
    <dgm:cxn modelId="{36101448-681D-41F8-BF4B-0BEF68C4FEF5}" type="presParOf" srcId="{B8032A07-BEA0-4EF5-8D41-2EC94FC96220}" destId="{50E48DDA-E756-493C-9DE1-D2BE7A0F3A7C}" srcOrd="0" destOrd="0" presId="urn:microsoft.com/office/officeart/2018/2/layout/IconVerticalSolidList"/>
    <dgm:cxn modelId="{423324A2-F154-49FD-A3AD-B6730D314A28}" type="presParOf" srcId="{B8032A07-BEA0-4EF5-8D41-2EC94FC96220}" destId="{64E21179-F28A-427D-8DD3-43CAF1CC0DD0}" srcOrd="1" destOrd="0" presId="urn:microsoft.com/office/officeart/2018/2/layout/IconVerticalSolidList"/>
    <dgm:cxn modelId="{18A5BFDF-B873-4A26-8B77-4A8A47F7C0E4}" type="presParOf" srcId="{B8032A07-BEA0-4EF5-8D41-2EC94FC96220}" destId="{62BA6037-349F-42D9-AD31-0B9CB1B81A78}" srcOrd="2" destOrd="0" presId="urn:microsoft.com/office/officeart/2018/2/layout/IconVerticalSolidList"/>
    <dgm:cxn modelId="{1B7C94C4-88F4-4F80-AE26-E377CCB0D6C8}" type="presParOf" srcId="{B8032A07-BEA0-4EF5-8D41-2EC94FC96220}" destId="{6A728588-1B03-4ADF-9D3F-5CC248FC900E}" srcOrd="3" destOrd="0" presId="urn:microsoft.com/office/officeart/2018/2/layout/IconVerticalSolidList"/>
    <dgm:cxn modelId="{CB065964-5E1B-4C2E-938C-902AD1BEA2BE}" type="presParOf" srcId="{F79F7825-F388-44D3-8D17-51D0CEED2AC3}" destId="{4237468C-647F-4726-9788-9C6511C3A2C5}" srcOrd="3" destOrd="0" presId="urn:microsoft.com/office/officeart/2018/2/layout/IconVerticalSolidList"/>
    <dgm:cxn modelId="{6098B55A-E182-461E-B3D8-B7D9BE82AED6}" type="presParOf" srcId="{F79F7825-F388-44D3-8D17-51D0CEED2AC3}" destId="{DDB453AE-7E9D-4ECC-A726-EF357188B585}" srcOrd="4" destOrd="0" presId="urn:microsoft.com/office/officeart/2018/2/layout/IconVerticalSolidList"/>
    <dgm:cxn modelId="{F0E29685-4F43-40FE-ADB3-BE386EA98E08}" type="presParOf" srcId="{DDB453AE-7E9D-4ECC-A726-EF357188B585}" destId="{D8A13625-AC94-4B3D-9AF1-2534D339A6B6}" srcOrd="0" destOrd="0" presId="urn:microsoft.com/office/officeart/2018/2/layout/IconVerticalSolidList"/>
    <dgm:cxn modelId="{DEB9674A-AE72-47B5-999E-3217C6139310}" type="presParOf" srcId="{DDB453AE-7E9D-4ECC-A726-EF357188B585}" destId="{7FE6DD9E-7EBA-49A0-82DF-EDF56163B211}" srcOrd="1" destOrd="0" presId="urn:microsoft.com/office/officeart/2018/2/layout/IconVerticalSolidList"/>
    <dgm:cxn modelId="{D0AD220B-5E96-4625-BB04-1E2A66487BF4}" type="presParOf" srcId="{DDB453AE-7E9D-4ECC-A726-EF357188B585}" destId="{BD8A5E9F-E31F-4511-898E-B70004BBF7A7}" srcOrd="2" destOrd="0" presId="urn:microsoft.com/office/officeart/2018/2/layout/IconVerticalSolidList"/>
    <dgm:cxn modelId="{C6E0D806-C7B3-495B-A3BF-3A0656EEFBD4}" type="presParOf" srcId="{DDB453AE-7E9D-4ECC-A726-EF357188B585}" destId="{DF2031A5-F559-4D8C-9FDA-5C8FE99A450C}" srcOrd="3" destOrd="0" presId="urn:microsoft.com/office/officeart/2018/2/layout/IconVerticalSolidList"/>
    <dgm:cxn modelId="{55C3D7BA-D309-424D-9844-940646709EB3}" type="presParOf" srcId="{F79F7825-F388-44D3-8D17-51D0CEED2AC3}" destId="{B7BF0ADE-A035-41D9-BB11-CF7A63E8CCB7}" srcOrd="5" destOrd="0" presId="urn:microsoft.com/office/officeart/2018/2/layout/IconVerticalSolidList"/>
    <dgm:cxn modelId="{B6A2B148-C7B6-4889-A1CB-6D07FF27DAF9}" type="presParOf" srcId="{F79F7825-F388-44D3-8D17-51D0CEED2AC3}" destId="{F886A6AB-F1BB-4EDD-A71C-DB6110B66775}" srcOrd="6" destOrd="0" presId="urn:microsoft.com/office/officeart/2018/2/layout/IconVerticalSolidList"/>
    <dgm:cxn modelId="{ED36028E-8BE1-4181-BFEA-960FF6D5A126}" type="presParOf" srcId="{F886A6AB-F1BB-4EDD-A71C-DB6110B66775}" destId="{B29DB976-5DCD-4453-9A04-A9B5FF9E9877}" srcOrd="0" destOrd="0" presId="urn:microsoft.com/office/officeart/2018/2/layout/IconVerticalSolidList"/>
    <dgm:cxn modelId="{7B23B2FB-FBFD-4432-94A2-8B6C75D84415}" type="presParOf" srcId="{F886A6AB-F1BB-4EDD-A71C-DB6110B66775}" destId="{303BFC07-A24F-4635-8FD6-C18BDA9437FB}" srcOrd="1" destOrd="0" presId="urn:microsoft.com/office/officeart/2018/2/layout/IconVerticalSolidList"/>
    <dgm:cxn modelId="{AD91C6DB-B8D0-442C-AC82-B2700D31F33C}" type="presParOf" srcId="{F886A6AB-F1BB-4EDD-A71C-DB6110B66775}" destId="{E61D0926-708F-463B-83D0-BF9796DAD493}" srcOrd="2" destOrd="0" presId="urn:microsoft.com/office/officeart/2018/2/layout/IconVerticalSolidList"/>
    <dgm:cxn modelId="{4A403C04-DF83-43BC-BD0C-C1D6500DB220}" type="presParOf" srcId="{F886A6AB-F1BB-4EDD-A71C-DB6110B66775}" destId="{CB02173A-F844-456C-A666-70C96336A54F}" srcOrd="3" destOrd="0" presId="urn:microsoft.com/office/officeart/2018/2/layout/IconVerticalSolidList"/>
    <dgm:cxn modelId="{C2CE82EF-32D9-41E7-B74C-DDA069D20625}" type="presParOf" srcId="{F79F7825-F388-44D3-8D17-51D0CEED2AC3}" destId="{B7BB5CF6-BC6A-4EAF-A090-5134BC1B993E}" srcOrd="7" destOrd="0" presId="urn:microsoft.com/office/officeart/2018/2/layout/IconVerticalSolidList"/>
    <dgm:cxn modelId="{FC80FE90-0A92-4FB5-80F2-B8085ACBBA89}" type="presParOf" srcId="{F79F7825-F388-44D3-8D17-51D0CEED2AC3}" destId="{CF5518F0-F5DE-4372-85EC-96B13E6DC1B4}" srcOrd="8" destOrd="0" presId="urn:microsoft.com/office/officeart/2018/2/layout/IconVerticalSolidList"/>
    <dgm:cxn modelId="{97BC1D52-9ECA-4E2F-9E0A-8D1B1B3F5D2D}" type="presParOf" srcId="{CF5518F0-F5DE-4372-85EC-96B13E6DC1B4}" destId="{16A0D43B-6C99-4353-8CA5-24D9AA9C449E}" srcOrd="0" destOrd="0" presId="urn:microsoft.com/office/officeart/2018/2/layout/IconVerticalSolidList"/>
    <dgm:cxn modelId="{F403C24F-7A2D-401D-BC4C-D587EF92FA79}" type="presParOf" srcId="{CF5518F0-F5DE-4372-85EC-96B13E6DC1B4}" destId="{5A9678DE-F44E-45A5-AA8A-52368FFEF219}" srcOrd="1" destOrd="0" presId="urn:microsoft.com/office/officeart/2018/2/layout/IconVerticalSolidList"/>
    <dgm:cxn modelId="{9936FB88-BB43-495F-907E-6D3F89E16562}" type="presParOf" srcId="{CF5518F0-F5DE-4372-85EC-96B13E6DC1B4}" destId="{D1B21790-B80B-497F-B85E-3E491D6C3AD3}" srcOrd="2" destOrd="0" presId="urn:microsoft.com/office/officeart/2018/2/layout/IconVerticalSolidList"/>
    <dgm:cxn modelId="{01A55EE5-5895-47D5-9B9B-960DCE13E478}" type="presParOf" srcId="{CF5518F0-F5DE-4372-85EC-96B13E6DC1B4}" destId="{2DA359FF-AFBE-4EE1-BD55-7E5317B15D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1ED568-D0C4-4281-A820-AA8265C1B2F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A66F66A-8287-495C-B232-A4F06DB9CCAE}">
      <dgm:prSet/>
      <dgm:spPr/>
      <dgm:t>
        <a:bodyPr/>
        <a:lstStyle/>
        <a:p>
          <a:r>
            <a:rPr lang="en-US" dirty="0">
              <a:solidFill>
                <a:srgbClr val="FF0000"/>
              </a:solidFill>
            </a:rPr>
            <a:t>90% </a:t>
          </a:r>
          <a:r>
            <a:rPr lang="en-US" dirty="0"/>
            <a:t>of teenagers go to bed later and wake up later on weekends</a:t>
          </a:r>
        </a:p>
      </dgm:t>
    </dgm:pt>
    <dgm:pt modelId="{81E03B4F-276E-4E30-A7B4-CD4F5F9F6F5A}" type="parTrans" cxnId="{8E7DD3BE-B40B-4CC5-8525-588A10A6A133}">
      <dgm:prSet/>
      <dgm:spPr/>
      <dgm:t>
        <a:bodyPr/>
        <a:lstStyle/>
        <a:p>
          <a:endParaRPr lang="en-US"/>
        </a:p>
      </dgm:t>
    </dgm:pt>
    <dgm:pt modelId="{D012D556-43CD-4625-B6D5-9CC1D684A3A6}" type="sibTrans" cxnId="{8E7DD3BE-B40B-4CC5-8525-588A10A6A133}">
      <dgm:prSet/>
      <dgm:spPr/>
      <dgm:t>
        <a:bodyPr/>
        <a:lstStyle/>
        <a:p>
          <a:endParaRPr lang="en-US"/>
        </a:p>
      </dgm:t>
    </dgm:pt>
    <dgm:pt modelId="{503D2FDB-49D8-4CAB-84B2-023F59687837}">
      <dgm:prSet/>
      <dgm:spPr/>
      <dgm:t>
        <a:bodyPr/>
        <a:lstStyle/>
        <a:p>
          <a:r>
            <a:rPr lang="en-US" dirty="0"/>
            <a:t>If bedtime changes more than 2 hours between the week and weekend, it increases the chances of getting less than 8 hours of sleep on school nights</a:t>
          </a:r>
        </a:p>
      </dgm:t>
    </dgm:pt>
    <dgm:pt modelId="{797CC29F-4392-4B3D-A903-35A98097E72E}" type="parTrans" cxnId="{945CAD1C-48F3-43CB-BF15-0AF092B89CE0}">
      <dgm:prSet/>
      <dgm:spPr/>
      <dgm:t>
        <a:bodyPr/>
        <a:lstStyle/>
        <a:p>
          <a:endParaRPr lang="en-US"/>
        </a:p>
      </dgm:t>
    </dgm:pt>
    <dgm:pt modelId="{699A6AEA-9E26-4B44-A64D-24A2D85164BA}" type="sibTrans" cxnId="{945CAD1C-48F3-43CB-BF15-0AF092B89CE0}">
      <dgm:prSet/>
      <dgm:spPr/>
      <dgm:t>
        <a:bodyPr/>
        <a:lstStyle/>
        <a:p>
          <a:endParaRPr lang="en-US"/>
        </a:p>
      </dgm:t>
    </dgm:pt>
    <dgm:pt modelId="{AE94CC35-F9C9-4B9F-8D4B-6ADBA6880F69}" type="pres">
      <dgm:prSet presAssocID="{351ED568-D0C4-4281-A820-AA8265C1B2F9}" presName="root" presStyleCnt="0">
        <dgm:presLayoutVars>
          <dgm:dir/>
          <dgm:resizeHandles val="exact"/>
        </dgm:presLayoutVars>
      </dgm:prSet>
      <dgm:spPr/>
    </dgm:pt>
    <dgm:pt modelId="{19012674-52F3-46A2-8866-EF8307D497AD}" type="pres">
      <dgm:prSet presAssocID="{9A66F66A-8287-495C-B232-A4F06DB9CCAE}" presName="compNode" presStyleCnt="0"/>
      <dgm:spPr/>
    </dgm:pt>
    <dgm:pt modelId="{B39604F7-0AF5-4908-BA30-459B17022241}" type="pres">
      <dgm:prSet presAssocID="{9A66F66A-8287-495C-B232-A4F06DB9CCAE}" presName="bgRect" presStyleLbl="bgShp" presStyleIdx="0" presStyleCnt="2"/>
      <dgm:spPr/>
    </dgm:pt>
    <dgm:pt modelId="{CD24AAEB-8F07-4FD8-AE1F-63D60E5CCE0C}" type="pres">
      <dgm:prSet presAssocID="{9A66F66A-8287-495C-B232-A4F06DB9CC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leep"/>
        </a:ext>
      </dgm:extLst>
    </dgm:pt>
    <dgm:pt modelId="{FE96D326-26C1-4C34-976F-A870614D8F6D}" type="pres">
      <dgm:prSet presAssocID="{9A66F66A-8287-495C-B232-A4F06DB9CCAE}" presName="spaceRect" presStyleCnt="0"/>
      <dgm:spPr/>
    </dgm:pt>
    <dgm:pt modelId="{216980E6-AF79-4ABF-A719-384BCC8AC07B}" type="pres">
      <dgm:prSet presAssocID="{9A66F66A-8287-495C-B232-A4F06DB9CCAE}" presName="parTx" presStyleLbl="revTx" presStyleIdx="0" presStyleCnt="2">
        <dgm:presLayoutVars>
          <dgm:chMax val="0"/>
          <dgm:chPref val="0"/>
        </dgm:presLayoutVars>
      </dgm:prSet>
      <dgm:spPr/>
    </dgm:pt>
    <dgm:pt modelId="{4FB89321-ED2B-44E6-B50F-9CBDD84E3749}" type="pres">
      <dgm:prSet presAssocID="{D012D556-43CD-4625-B6D5-9CC1D684A3A6}" presName="sibTrans" presStyleCnt="0"/>
      <dgm:spPr/>
    </dgm:pt>
    <dgm:pt modelId="{6B7E4DB0-29B2-42B4-A793-0AEA961A12C2}" type="pres">
      <dgm:prSet presAssocID="{503D2FDB-49D8-4CAB-84B2-023F59687837}" presName="compNode" presStyleCnt="0"/>
      <dgm:spPr/>
    </dgm:pt>
    <dgm:pt modelId="{07BC0CB5-0945-4C3B-93F5-3E2F22E27A86}" type="pres">
      <dgm:prSet presAssocID="{503D2FDB-49D8-4CAB-84B2-023F59687837}" presName="bgRect" presStyleLbl="bgShp" presStyleIdx="1" presStyleCnt="2"/>
      <dgm:spPr/>
    </dgm:pt>
    <dgm:pt modelId="{CDE38E89-1742-4604-9117-6D33082C3C63}" type="pres">
      <dgm:prSet presAssocID="{503D2FDB-49D8-4CAB-84B2-023F5968783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E5A4D3A5-92C9-4C59-855C-1ECA39175FE7}" type="pres">
      <dgm:prSet presAssocID="{503D2FDB-49D8-4CAB-84B2-023F59687837}" presName="spaceRect" presStyleCnt="0"/>
      <dgm:spPr/>
    </dgm:pt>
    <dgm:pt modelId="{BA8D4DBE-1CFD-4062-910A-8AD82C59CA65}" type="pres">
      <dgm:prSet presAssocID="{503D2FDB-49D8-4CAB-84B2-023F59687837}" presName="parTx" presStyleLbl="revTx" presStyleIdx="1" presStyleCnt="2">
        <dgm:presLayoutVars>
          <dgm:chMax val="0"/>
          <dgm:chPref val="0"/>
        </dgm:presLayoutVars>
      </dgm:prSet>
      <dgm:spPr/>
    </dgm:pt>
  </dgm:ptLst>
  <dgm:cxnLst>
    <dgm:cxn modelId="{945CAD1C-48F3-43CB-BF15-0AF092B89CE0}" srcId="{351ED568-D0C4-4281-A820-AA8265C1B2F9}" destId="{503D2FDB-49D8-4CAB-84B2-023F59687837}" srcOrd="1" destOrd="0" parTransId="{797CC29F-4392-4B3D-A903-35A98097E72E}" sibTransId="{699A6AEA-9E26-4B44-A64D-24A2D85164BA}"/>
    <dgm:cxn modelId="{285AF980-9B33-4256-980C-B6FF6D663A47}" type="presOf" srcId="{503D2FDB-49D8-4CAB-84B2-023F59687837}" destId="{BA8D4DBE-1CFD-4062-910A-8AD82C59CA65}" srcOrd="0" destOrd="0" presId="urn:microsoft.com/office/officeart/2018/2/layout/IconVerticalSolidList"/>
    <dgm:cxn modelId="{2930EA9D-E4D9-4559-889A-7783E085C277}" type="presOf" srcId="{9A66F66A-8287-495C-B232-A4F06DB9CCAE}" destId="{216980E6-AF79-4ABF-A719-384BCC8AC07B}" srcOrd="0" destOrd="0" presId="urn:microsoft.com/office/officeart/2018/2/layout/IconVerticalSolidList"/>
    <dgm:cxn modelId="{8E7DD3BE-B40B-4CC5-8525-588A10A6A133}" srcId="{351ED568-D0C4-4281-A820-AA8265C1B2F9}" destId="{9A66F66A-8287-495C-B232-A4F06DB9CCAE}" srcOrd="0" destOrd="0" parTransId="{81E03B4F-276E-4E30-A7B4-CD4F5F9F6F5A}" sibTransId="{D012D556-43CD-4625-B6D5-9CC1D684A3A6}"/>
    <dgm:cxn modelId="{64C273C0-B158-4B9B-B6A1-0BA673BB9F1F}" type="presOf" srcId="{351ED568-D0C4-4281-A820-AA8265C1B2F9}" destId="{AE94CC35-F9C9-4B9F-8D4B-6ADBA6880F69}" srcOrd="0" destOrd="0" presId="urn:microsoft.com/office/officeart/2018/2/layout/IconVerticalSolidList"/>
    <dgm:cxn modelId="{B7E6123A-2521-4A03-9B08-0CB85A7A608A}" type="presParOf" srcId="{AE94CC35-F9C9-4B9F-8D4B-6ADBA6880F69}" destId="{19012674-52F3-46A2-8866-EF8307D497AD}" srcOrd="0" destOrd="0" presId="urn:microsoft.com/office/officeart/2018/2/layout/IconVerticalSolidList"/>
    <dgm:cxn modelId="{607C8033-8A78-4CE2-87ED-DC0E256BBC96}" type="presParOf" srcId="{19012674-52F3-46A2-8866-EF8307D497AD}" destId="{B39604F7-0AF5-4908-BA30-459B17022241}" srcOrd="0" destOrd="0" presId="urn:microsoft.com/office/officeart/2018/2/layout/IconVerticalSolidList"/>
    <dgm:cxn modelId="{2BDBE4A8-7F2B-4EC7-9BC8-4A45C0A0D165}" type="presParOf" srcId="{19012674-52F3-46A2-8866-EF8307D497AD}" destId="{CD24AAEB-8F07-4FD8-AE1F-63D60E5CCE0C}" srcOrd="1" destOrd="0" presId="urn:microsoft.com/office/officeart/2018/2/layout/IconVerticalSolidList"/>
    <dgm:cxn modelId="{32DEA687-56E5-4CB7-8AB1-A60E927EA83F}" type="presParOf" srcId="{19012674-52F3-46A2-8866-EF8307D497AD}" destId="{FE96D326-26C1-4C34-976F-A870614D8F6D}" srcOrd="2" destOrd="0" presId="urn:microsoft.com/office/officeart/2018/2/layout/IconVerticalSolidList"/>
    <dgm:cxn modelId="{6B818FF7-890B-4248-BBBC-1C300FD5BB57}" type="presParOf" srcId="{19012674-52F3-46A2-8866-EF8307D497AD}" destId="{216980E6-AF79-4ABF-A719-384BCC8AC07B}" srcOrd="3" destOrd="0" presId="urn:microsoft.com/office/officeart/2018/2/layout/IconVerticalSolidList"/>
    <dgm:cxn modelId="{060983D4-5727-41FE-819A-7CD47FE6CF8C}" type="presParOf" srcId="{AE94CC35-F9C9-4B9F-8D4B-6ADBA6880F69}" destId="{4FB89321-ED2B-44E6-B50F-9CBDD84E3749}" srcOrd="1" destOrd="0" presId="urn:microsoft.com/office/officeart/2018/2/layout/IconVerticalSolidList"/>
    <dgm:cxn modelId="{886AB9AF-F482-4B6E-9A4C-CB3A96043D64}" type="presParOf" srcId="{AE94CC35-F9C9-4B9F-8D4B-6ADBA6880F69}" destId="{6B7E4DB0-29B2-42B4-A793-0AEA961A12C2}" srcOrd="2" destOrd="0" presId="urn:microsoft.com/office/officeart/2018/2/layout/IconVerticalSolidList"/>
    <dgm:cxn modelId="{6BAD288A-C2FE-434D-843C-B7B263AAFBF1}" type="presParOf" srcId="{6B7E4DB0-29B2-42B4-A793-0AEA961A12C2}" destId="{07BC0CB5-0945-4C3B-93F5-3E2F22E27A86}" srcOrd="0" destOrd="0" presId="urn:microsoft.com/office/officeart/2018/2/layout/IconVerticalSolidList"/>
    <dgm:cxn modelId="{238E1607-1E3B-4EDE-8DCC-1F1925FE84C5}" type="presParOf" srcId="{6B7E4DB0-29B2-42B4-A793-0AEA961A12C2}" destId="{CDE38E89-1742-4604-9117-6D33082C3C63}" srcOrd="1" destOrd="0" presId="urn:microsoft.com/office/officeart/2018/2/layout/IconVerticalSolidList"/>
    <dgm:cxn modelId="{95C6BFE6-5CB9-48AC-9CA7-8E5B995E49CC}" type="presParOf" srcId="{6B7E4DB0-29B2-42B4-A793-0AEA961A12C2}" destId="{E5A4D3A5-92C9-4C59-855C-1ECA39175FE7}" srcOrd="2" destOrd="0" presId="urn:microsoft.com/office/officeart/2018/2/layout/IconVerticalSolidList"/>
    <dgm:cxn modelId="{B5A054C3-3430-4F21-B01E-2F8699B46405}" type="presParOf" srcId="{6B7E4DB0-29B2-42B4-A793-0AEA961A12C2}" destId="{BA8D4DBE-1CFD-4062-910A-8AD82C59CA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FCFB8E-80D3-473B-BB62-4EBF321DD130}"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US"/>
        </a:p>
      </dgm:t>
    </dgm:pt>
    <dgm:pt modelId="{7C4B0F70-073C-41C0-90EE-F6083AA71A29}">
      <dgm:prSet/>
      <dgm:spPr/>
      <dgm:t>
        <a:bodyPr/>
        <a:lstStyle/>
        <a:p>
          <a:r>
            <a:rPr lang="en-US"/>
            <a:t>Waldburger J, Spivak J. </a:t>
          </a:r>
          <a:r>
            <a:rPr lang="en-US" i="1"/>
            <a:t>The sleepeasy solution: The exhausted parent’s guide to getting your child to sleep – from birth to age 5. </a:t>
          </a:r>
          <a:r>
            <a:rPr lang="en-US"/>
            <a:t>Deerfield Beach: Health Communications, Inc., 2007.</a:t>
          </a:r>
        </a:p>
      </dgm:t>
    </dgm:pt>
    <dgm:pt modelId="{4F7314E1-C0F2-45AC-AA5A-C82DD7964EDF}" type="parTrans" cxnId="{AAFD082B-A6C3-4400-B506-E650ECC30DFF}">
      <dgm:prSet/>
      <dgm:spPr/>
      <dgm:t>
        <a:bodyPr/>
        <a:lstStyle/>
        <a:p>
          <a:endParaRPr lang="en-US"/>
        </a:p>
      </dgm:t>
    </dgm:pt>
    <dgm:pt modelId="{58A5A802-2665-4D2C-AD1E-D12A14B919A4}" type="sibTrans" cxnId="{AAFD082B-A6C3-4400-B506-E650ECC30DFF}">
      <dgm:prSet/>
      <dgm:spPr/>
      <dgm:t>
        <a:bodyPr/>
        <a:lstStyle/>
        <a:p>
          <a:endParaRPr lang="en-US"/>
        </a:p>
      </dgm:t>
    </dgm:pt>
    <dgm:pt modelId="{B7FC9BAC-01EE-4966-950B-D429C318DAAB}">
      <dgm:prSet/>
      <dgm:spPr/>
      <dgm:t>
        <a:bodyPr/>
        <a:lstStyle/>
        <a:p>
          <a:r>
            <a:rPr lang="en-US"/>
            <a:t>Mindell JA. </a:t>
          </a:r>
          <a:r>
            <a:rPr lang="en-US" i="1"/>
            <a:t>Sleeping through the night: how infants, toddlers, and their parents can get a good night's sleep. </a:t>
          </a:r>
          <a:r>
            <a:rPr lang="en-US"/>
            <a:t>Revised ed. New York: HarperCollins, 2005.</a:t>
          </a:r>
        </a:p>
      </dgm:t>
    </dgm:pt>
    <dgm:pt modelId="{5CA12290-D2CB-4295-8126-E9F663F2DB71}" type="parTrans" cxnId="{A0B3CC9C-8D28-41DD-8C0F-289817AB1CA4}">
      <dgm:prSet/>
      <dgm:spPr/>
      <dgm:t>
        <a:bodyPr/>
        <a:lstStyle/>
        <a:p>
          <a:endParaRPr lang="en-US"/>
        </a:p>
      </dgm:t>
    </dgm:pt>
    <dgm:pt modelId="{9B072819-1371-4450-8EEA-D12A0003E6F2}" type="sibTrans" cxnId="{A0B3CC9C-8D28-41DD-8C0F-289817AB1CA4}">
      <dgm:prSet/>
      <dgm:spPr/>
      <dgm:t>
        <a:bodyPr/>
        <a:lstStyle/>
        <a:p>
          <a:endParaRPr lang="en-US"/>
        </a:p>
      </dgm:t>
    </dgm:pt>
    <dgm:pt modelId="{3932306C-49DD-4DB4-9093-0DE6C29860E1}">
      <dgm:prSet/>
      <dgm:spPr/>
      <dgm:t>
        <a:bodyPr/>
        <a:lstStyle/>
        <a:p>
          <a:r>
            <a:rPr lang="en-US" b="1"/>
            <a:t>Canadian Paediatric Society – </a:t>
          </a:r>
          <a:r>
            <a:rPr lang="en-US" b="1">
              <a:hlinkClick xmlns:r="http://schemas.openxmlformats.org/officeDocument/2006/relationships" r:id="rId1">
                <a:extLst>
                  <a:ext uri="{A12FA001-AC4F-418D-AE19-62706E023703}">
                    <ahyp:hlinkClr xmlns:ahyp="http://schemas.microsoft.com/office/drawing/2018/hyperlinkcolor" val="tx"/>
                  </a:ext>
                </a:extLst>
              </a:hlinkClick>
            </a:rPr>
            <a:t>www.cps.ca</a:t>
          </a:r>
          <a:r>
            <a:rPr lang="en-US" b="1"/>
            <a:t>, </a:t>
          </a:r>
          <a:r>
            <a:rPr lang="en-US" b="1">
              <a:hlinkClick xmlns:r="http://schemas.openxmlformats.org/officeDocument/2006/relationships" r:id="rId2">
                <a:extLst>
                  <a:ext uri="{A12FA001-AC4F-418D-AE19-62706E023703}">
                    <ahyp:hlinkClr xmlns:ahyp="http://schemas.microsoft.com/office/drawing/2018/hyperlinkcolor" val="tx"/>
                  </a:ext>
                </a:extLst>
              </a:hlinkClick>
            </a:rPr>
            <a:t>www.caringforkids.cps.ca</a:t>
          </a:r>
          <a:r>
            <a:rPr lang="en-US" b="1"/>
            <a:t> </a:t>
          </a:r>
          <a:endParaRPr lang="en-US"/>
        </a:p>
      </dgm:t>
    </dgm:pt>
    <dgm:pt modelId="{8FD7B8FA-5A17-4B3D-8354-4DD1C3BFC754}" type="parTrans" cxnId="{34218EC1-9F3E-427A-B219-CBDAFDDAE541}">
      <dgm:prSet/>
      <dgm:spPr/>
      <dgm:t>
        <a:bodyPr/>
        <a:lstStyle/>
        <a:p>
          <a:endParaRPr lang="en-US"/>
        </a:p>
      </dgm:t>
    </dgm:pt>
    <dgm:pt modelId="{63034D11-1B27-43BE-B5D6-3718B58D7ED1}" type="sibTrans" cxnId="{34218EC1-9F3E-427A-B219-CBDAFDDAE541}">
      <dgm:prSet/>
      <dgm:spPr/>
      <dgm:t>
        <a:bodyPr/>
        <a:lstStyle/>
        <a:p>
          <a:endParaRPr lang="en-US"/>
        </a:p>
      </dgm:t>
    </dgm:pt>
    <dgm:pt modelId="{A882074B-9474-4FC9-9CEB-92A632940D36}">
      <dgm:prSet/>
      <dgm:spPr/>
      <dgm:t>
        <a:bodyPr/>
        <a:lstStyle/>
        <a:p>
          <a:r>
            <a:rPr lang="en-US" b="1"/>
            <a:t>American Academy of Pediatrics – </a:t>
          </a:r>
          <a:r>
            <a:rPr lang="en-US" b="1">
              <a:hlinkClick xmlns:r="http://schemas.openxmlformats.org/officeDocument/2006/relationships" r:id="rId3">
                <a:extLst>
                  <a:ext uri="{A12FA001-AC4F-418D-AE19-62706E023703}">
                    <ahyp:hlinkClr xmlns:ahyp="http://schemas.microsoft.com/office/drawing/2018/hyperlinkcolor" val="tx"/>
                  </a:ext>
                </a:extLst>
              </a:hlinkClick>
            </a:rPr>
            <a:t>www.aap.org</a:t>
          </a:r>
          <a:r>
            <a:rPr lang="en-US" b="1"/>
            <a:t>, </a:t>
          </a:r>
          <a:r>
            <a:rPr lang="en-US" b="1">
              <a:hlinkClick xmlns:r="http://schemas.openxmlformats.org/officeDocument/2006/relationships" r:id="rId4">
                <a:extLst>
                  <a:ext uri="{A12FA001-AC4F-418D-AE19-62706E023703}">
                    <ahyp:hlinkClr xmlns:ahyp="http://schemas.microsoft.com/office/drawing/2018/hyperlinkcolor" val="tx"/>
                  </a:ext>
                </a:extLst>
              </a:hlinkClick>
            </a:rPr>
            <a:t>www.healthychildren.org</a:t>
          </a:r>
          <a:r>
            <a:rPr lang="en-US" b="1"/>
            <a:t> </a:t>
          </a:r>
          <a:endParaRPr lang="en-US"/>
        </a:p>
      </dgm:t>
    </dgm:pt>
    <dgm:pt modelId="{D452CCBA-11C9-44CD-99DD-2E96F56CE0D1}" type="parTrans" cxnId="{FE776413-7DDF-4F30-B17A-145F73101CBB}">
      <dgm:prSet/>
      <dgm:spPr/>
      <dgm:t>
        <a:bodyPr/>
        <a:lstStyle/>
        <a:p>
          <a:endParaRPr lang="en-US"/>
        </a:p>
      </dgm:t>
    </dgm:pt>
    <dgm:pt modelId="{770F682C-4CEF-45A0-BD14-52E49AD4BECC}" type="sibTrans" cxnId="{FE776413-7DDF-4F30-B17A-145F73101CBB}">
      <dgm:prSet/>
      <dgm:spPr/>
      <dgm:t>
        <a:bodyPr/>
        <a:lstStyle/>
        <a:p>
          <a:endParaRPr lang="en-US"/>
        </a:p>
      </dgm:t>
    </dgm:pt>
    <dgm:pt modelId="{5AFBDC4B-98E2-4B1E-8E39-1F9BC8356A99}">
      <dgm:prSet/>
      <dgm:spPr/>
      <dgm:t>
        <a:bodyPr/>
        <a:lstStyle/>
        <a:p>
          <a:r>
            <a:rPr lang="en-US" b="1"/>
            <a:t>National Sleep Foundation - </a:t>
          </a:r>
          <a:r>
            <a:rPr lang="en-US" b="1">
              <a:hlinkClick xmlns:r="http://schemas.openxmlformats.org/officeDocument/2006/relationships" r:id="rId5">
                <a:extLst>
                  <a:ext uri="{A12FA001-AC4F-418D-AE19-62706E023703}">
                    <ahyp:hlinkClr xmlns:ahyp="http://schemas.microsoft.com/office/drawing/2018/hyperlinkcolor" val="tx"/>
                  </a:ext>
                </a:extLst>
              </a:hlinkClick>
            </a:rPr>
            <a:t>www.sleepfoundation.org</a:t>
          </a:r>
          <a:endParaRPr lang="en-US"/>
        </a:p>
      </dgm:t>
    </dgm:pt>
    <dgm:pt modelId="{BF38631C-5FBD-4304-8891-5453774DBC02}" type="parTrans" cxnId="{56E8860F-9123-4E93-AA01-994965B056AC}">
      <dgm:prSet/>
      <dgm:spPr/>
      <dgm:t>
        <a:bodyPr/>
        <a:lstStyle/>
        <a:p>
          <a:endParaRPr lang="en-US"/>
        </a:p>
      </dgm:t>
    </dgm:pt>
    <dgm:pt modelId="{A03D502D-C0CE-4151-B06A-B93C8150380B}" type="sibTrans" cxnId="{56E8860F-9123-4E93-AA01-994965B056AC}">
      <dgm:prSet/>
      <dgm:spPr/>
      <dgm:t>
        <a:bodyPr/>
        <a:lstStyle/>
        <a:p>
          <a:endParaRPr lang="en-US"/>
        </a:p>
      </dgm:t>
    </dgm:pt>
    <dgm:pt modelId="{C60D44CA-354F-4C34-A851-8893BB131446}">
      <dgm:prSet/>
      <dgm:spPr/>
      <dgm:t>
        <a:bodyPr/>
        <a:lstStyle/>
        <a:p>
          <a:r>
            <a:rPr lang="en-US" b="1"/>
            <a:t>Pediatric Sleep Council – </a:t>
          </a:r>
          <a:r>
            <a:rPr lang="en-US" b="1">
              <a:hlinkClick xmlns:r="http://schemas.openxmlformats.org/officeDocument/2006/relationships" r:id="rId6">
                <a:extLst>
                  <a:ext uri="{A12FA001-AC4F-418D-AE19-62706E023703}">
                    <ahyp:hlinkClr xmlns:ahyp="http://schemas.microsoft.com/office/drawing/2018/hyperlinkcolor" val="tx"/>
                  </a:ext>
                </a:extLst>
              </a:hlinkClick>
            </a:rPr>
            <a:t>www.babysleep.com</a:t>
          </a:r>
          <a:endParaRPr lang="en-US"/>
        </a:p>
      </dgm:t>
    </dgm:pt>
    <dgm:pt modelId="{95BB0FDE-3822-45A4-80C2-5B2185D28F92}" type="parTrans" cxnId="{C527FECB-01E7-4DF6-BB04-27D1F5F93807}">
      <dgm:prSet/>
      <dgm:spPr/>
      <dgm:t>
        <a:bodyPr/>
        <a:lstStyle/>
        <a:p>
          <a:endParaRPr lang="en-US"/>
        </a:p>
      </dgm:t>
    </dgm:pt>
    <dgm:pt modelId="{418077F6-061D-4D6A-96EF-6CACC97F548C}" type="sibTrans" cxnId="{C527FECB-01E7-4DF6-BB04-27D1F5F93807}">
      <dgm:prSet/>
      <dgm:spPr/>
      <dgm:t>
        <a:bodyPr/>
        <a:lstStyle/>
        <a:p>
          <a:endParaRPr lang="en-US"/>
        </a:p>
      </dgm:t>
    </dgm:pt>
    <dgm:pt modelId="{CC4D02E0-37EA-48CB-9BAA-1D3D173375CF}" type="pres">
      <dgm:prSet presAssocID="{74FCFB8E-80D3-473B-BB62-4EBF321DD130}" presName="vert0" presStyleCnt="0">
        <dgm:presLayoutVars>
          <dgm:dir/>
          <dgm:animOne val="branch"/>
          <dgm:animLvl val="lvl"/>
        </dgm:presLayoutVars>
      </dgm:prSet>
      <dgm:spPr/>
    </dgm:pt>
    <dgm:pt modelId="{A1F26DA6-BAA9-46B9-98AB-0BFA180D47C1}" type="pres">
      <dgm:prSet presAssocID="{7C4B0F70-073C-41C0-90EE-F6083AA71A29}" presName="thickLine" presStyleLbl="alignNode1" presStyleIdx="0" presStyleCnt="6"/>
      <dgm:spPr/>
    </dgm:pt>
    <dgm:pt modelId="{E3F55A6B-8350-484A-8F81-8933166E4C44}" type="pres">
      <dgm:prSet presAssocID="{7C4B0F70-073C-41C0-90EE-F6083AA71A29}" presName="horz1" presStyleCnt="0"/>
      <dgm:spPr/>
    </dgm:pt>
    <dgm:pt modelId="{F0E2AEB8-0F22-4470-9D13-354342DDC75F}" type="pres">
      <dgm:prSet presAssocID="{7C4B0F70-073C-41C0-90EE-F6083AA71A29}" presName="tx1" presStyleLbl="revTx" presStyleIdx="0" presStyleCnt="6"/>
      <dgm:spPr/>
    </dgm:pt>
    <dgm:pt modelId="{D1A6A869-F63C-439E-92CD-7F67F2C77FAB}" type="pres">
      <dgm:prSet presAssocID="{7C4B0F70-073C-41C0-90EE-F6083AA71A29}" presName="vert1" presStyleCnt="0"/>
      <dgm:spPr/>
    </dgm:pt>
    <dgm:pt modelId="{9194D64A-5B08-49BB-BDF6-E2E98E9147A1}" type="pres">
      <dgm:prSet presAssocID="{B7FC9BAC-01EE-4966-950B-D429C318DAAB}" presName="thickLine" presStyleLbl="alignNode1" presStyleIdx="1" presStyleCnt="6"/>
      <dgm:spPr/>
    </dgm:pt>
    <dgm:pt modelId="{55920A02-516A-423C-A9A1-57D6A9B614AB}" type="pres">
      <dgm:prSet presAssocID="{B7FC9BAC-01EE-4966-950B-D429C318DAAB}" presName="horz1" presStyleCnt="0"/>
      <dgm:spPr/>
    </dgm:pt>
    <dgm:pt modelId="{D4743BA5-0FFB-4022-8D46-80322789D85F}" type="pres">
      <dgm:prSet presAssocID="{B7FC9BAC-01EE-4966-950B-D429C318DAAB}" presName="tx1" presStyleLbl="revTx" presStyleIdx="1" presStyleCnt="6"/>
      <dgm:spPr/>
    </dgm:pt>
    <dgm:pt modelId="{7ECF0B80-776F-4AFF-A3BB-480DFF2AA5F9}" type="pres">
      <dgm:prSet presAssocID="{B7FC9BAC-01EE-4966-950B-D429C318DAAB}" presName="vert1" presStyleCnt="0"/>
      <dgm:spPr/>
    </dgm:pt>
    <dgm:pt modelId="{A084FD38-6DDF-48C6-8894-7B80F3A0A9A5}" type="pres">
      <dgm:prSet presAssocID="{3932306C-49DD-4DB4-9093-0DE6C29860E1}" presName="thickLine" presStyleLbl="alignNode1" presStyleIdx="2" presStyleCnt="6"/>
      <dgm:spPr/>
    </dgm:pt>
    <dgm:pt modelId="{700A7F2B-F802-46F2-98DC-269C6EFFA179}" type="pres">
      <dgm:prSet presAssocID="{3932306C-49DD-4DB4-9093-0DE6C29860E1}" presName="horz1" presStyleCnt="0"/>
      <dgm:spPr/>
    </dgm:pt>
    <dgm:pt modelId="{881653BB-EB5F-4040-A944-92A102755317}" type="pres">
      <dgm:prSet presAssocID="{3932306C-49DD-4DB4-9093-0DE6C29860E1}" presName="tx1" presStyleLbl="revTx" presStyleIdx="2" presStyleCnt="6"/>
      <dgm:spPr/>
    </dgm:pt>
    <dgm:pt modelId="{F602A8E0-914C-422A-B62F-D99E581E3674}" type="pres">
      <dgm:prSet presAssocID="{3932306C-49DD-4DB4-9093-0DE6C29860E1}" presName="vert1" presStyleCnt="0"/>
      <dgm:spPr/>
    </dgm:pt>
    <dgm:pt modelId="{6CD4F74D-5C41-4AFC-95B5-94F4FE262BEC}" type="pres">
      <dgm:prSet presAssocID="{A882074B-9474-4FC9-9CEB-92A632940D36}" presName="thickLine" presStyleLbl="alignNode1" presStyleIdx="3" presStyleCnt="6"/>
      <dgm:spPr/>
    </dgm:pt>
    <dgm:pt modelId="{A45E3C35-2BFF-40EA-B1BB-3EDFE2CF7399}" type="pres">
      <dgm:prSet presAssocID="{A882074B-9474-4FC9-9CEB-92A632940D36}" presName="horz1" presStyleCnt="0"/>
      <dgm:spPr/>
    </dgm:pt>
    <dgm:pt modelId="{35531235-54A6-4FC8-BD32-C1BECB0FBAF3}" type="pres">
      <dgm:prSet presAssocID="{A882074B-9474-4FC9-9CEB-92A632940D36}" presName="tx1" presStyleLbl="revTx" presStyleIdx="3" presStyleCnt="6"/>
      <dgm:spPr/>
    </dgm:pt>
    <dgm:pt modelId="{35AA6CBD-4650-4B88-BEEF-C4EA71F4DE4B}" type="pres">
      <dgm:prSet presAssocID="{A882074B-9474-4FC9-9CEB-92A632940D36}" presName="vert1" presStyleCnt="0"/>
      <dgm:spPr/>
    </dgm:pt>
    <dgm:pt modelId="{4119D285-CA7C-4037-A021-DC75221F2E6C}" type="pres">
      <dgm:prSet presAssocID="{5AFBDC4B-98E2-4B1E-8E39-1F9BC8356A99}" presName="thickLine" presStyleLbl="alignNode1" presStyleIdx="4" presStyleCnt="6"/>
      <dgm:spPr/>
    </dgm:pt>
    <dgm:pt modelId="{1F0EF293-189D-43C6-A091-FF2987071300}" type="pres">
      <dgm:prSet presAssocID="{5AFBDC4B-98E2-4B1E-8E39-1F9BC8356A99}" presName="horz1" presStyleCnt="0"/>
      <dgm:spPr/>
    </dgm:pt>
    <dgm:pt modelId="{DADFBC96-7184-40B0-A3A4-6F44B09FC6F3}" type="pres">
      <dgm:prSet presAssocID="{5AFBDC4B-98E2-4B1E-8E39-1F9BC8356A99}" presName="tx1" presStyleLbl="revTx" presStyleIdx="4" presStyleCnt="6"/>
      <dgm:spPr/>
    </dgm:pt>
    <dgm:pt modelId="{B4C1C221-06A9-4F0D-AECB-AF2220112B1B}" type="pres">
      <dgm:prSet presAssocID="{5AFBDC4B-98E2-4B1E-8E39-1F9BC8356A99}" presName="vert1" presStyleCnt="0"/>
      <dgm:spPr/>
    </dgm:pt>
    <dgm:pt modelId="{9E62192B-8420-459B-8D29-1F8C15F5425D}" type="pres">
      <dgm:prSet presAssocID="{C60D44CA-354F-4C34-A851-8893BB131446}" presName="thickLine" presStyleLbl="alignNode1" presStyleIdx="5" presStyleCnt="6"/>
      <dgm:spPr/>
    </dgm:pt>
    <dgm:pt modelId="{48E83133-1885-431C-BD0D-8920A070BE62}" type="pres">
      <dgm:prSet presAssocID="{C60D44CA-354F-4C34-A851-8893BB131446}" presName="horz1" presStyleCnt="0"/>
      <dgm:spPr/>
    </dgm:pt>
    <dgm:pt modelId="{CB5906CF-C65C-4D26-897A-F9D4F38EA42C}" type="pres">
      <dgm:prSet presAssocID="{C60D44CA-354F-4C34-A851-8893BB131446}" presName="tx1" presStyleLbl="revTx" presStyleIdx="5" presStyleCnt="6"/>
      <dgm:spPr/>
    </dgm:pt>
    <dgm:pt modelId="{6C21B704-9EEA-4A9B-A8E8-A6ED06D0BDFF}" type="pres">
      <dgm:prSet presAssocID="{C60D44CA-354F-4C34-A851-8893BB131446}" presName="vert1" presStyleCnt="0"/>
      <dgm:spPr/>
    </dgm:pt>
  </dgm:ptLst>
  <dgm:cxnLst>
    <dgm:cxn modelId="{F509C200-15E3-4F76-984C-2F6DE319EC75}" type="presOf" srcId="{74FCFB8E-80D3-473B-BB62-4EBF321DD130}" destId="{CC4D02E0-37EA-48CB-9BAA-1D3D173375CF}" srcOrd="0" destOrd="0" presId="urn:microsoft.com/office/officeart/2008/layout/LinedList"/>
    <dgm:cxn modelId="{56E8860F-9123-4E93-AA01-994965B056AC}" srcId="{74FCFB8E-80D3-473B-BB62-4EBF321DD130}" destId="{5AFBDC4B-98E2-4B1E-8E39-1F9BC8356A99}" srcOrd="4" destOrd="0" parTransId="{BF38631C-5FBD-4304-8891-5453774DBC02}" sibTransId="{A03D502D-C0CE-4151-B06A-B93C8150380B}"/>
    <dgm:cxn modelId="{FE776413-7DDF-4F30-B17A-145F73101CBB}" srcId="{74FCFB8E-80D3-473B-BB62-4EBF321DD130}" destId="{A882074B-9474-4FC9-9CEB-92A632940D36}" srcOrd="3" destOrd="0" parTransId="{D452CCBA-11C9-44CD-99DD-2E96F56CE0D1}" sibTransId="{770F682C-4CEF-45A0-BD14-52E49AD4BECC}"/>
    <dgm:cxn modelId="{9C1F931B-C64D-4161-A514-265B3CEC452B}" type="presOf" srcId="{5AFBDC4B-98E2-4B1E-8E39-1F9BC8356A99}" destId="{DADFBC96-7184-40B0-A3A4-6F44B09FC6F3}" srcOrd="0" destOrd="0" presId="urn:microsoft.com/office/officeart/2008/layout/LinedList"/>
    <dgm:cxn modelId="{AAFD082B-A6C3-4400-B506-E650ECC30DFF}" srcId="{74FCFB8E-80D3-473B-BB62-4EBF321DD130}" destId="{7C4B0F70-073C-41C0-90EE-F6083AA71A29}" srcOrd="0" destOrd="0" parTransId="{4F7314E1-C0F2-45AC-AA5A-C82DD7964EDF}" sibTransId="{58A5A802-2665-4D2C-AD1E-D12A14B919A4}"/>
    <dgm:cxn modelId="{B993086D-E9AB-4E7A-91A5-8D220DC0291C}" type="presOf" srcId="{C60D44CA-354F-4C34-A851-8893BB131446}" destId="{CB5906CF-C65C-4D26-897A-F9D4F38EA42C}" srcOrd="0" destOrd="0" presId="urn:microsoft.com/office/officeart/2008/layout/LinedList"/>
    <dgm:cxn modelId="{90A70D8A-D98F-47BD-89C8-659CEF8569AB}" type="presOf" srcId="{B7FC9BAC-01EE-4966-950B-D429C318DAAB}" destId="{D4743BA5-0FFB-4022-8D46-80322789D85F}" srcOrd="0" destOrd="0" presId="urn:microsoft.com/office/officeart/2008/layout/LinedList"/>
    <dgm:cxn modelId="{A0B3CC9C-8D28-41DD-8C0F-289817AB1CA4}" srcId="{74FCFB8E-80D3-473B-BB62-4EBF321DD130}" destId="{B7FC9BAC-01EE-4966-950B-D429C318DAAB}" srcOrd="1" destOrd="0" parTransId="{5CA12290-D2CB-4295-8126-E9F663F2DB71}" sibTransId="{9B072819-1371-4450-8EEA-D12A0003E6F2}"/>
    <dgm:cxn modelId="{34218EC1-9F3E-427A-B219-CBDAFDDAE541}" srcId="{74FCFB8E-80D3-473B-BB62-4EBF321DD130}" destId="{3932306C-49DD-4DB4-9093-0DE6C29860E1}" srcOrd="2" destOrd="0" parTransId="{8FD7B8FA-5A17-4B3D-8354-4DD1C3BFC754}" sibTransId="{63034D11-1B27-43BE-B5D6-3718B58D7ED1}"/>
    <dgm:cxn modelId="{C527FECB-01E7-4DF6-BB04-27D1F5F93807}" srcId="{74FCFB8E-80D3-473B-BB62-4EBF321DD130}" destId="{C60D44CA-354F-4C34-A851-8893BB131446}" srcOrd="5" destOrd="0" parTransId="{95BB0FDE-3822-45A4-80C2-5B2185D28F92}" sibTransId="{418077F6-061D-4D6A-96EF-6CACC97F548C}"/>
    <dgm:cxn modelId="{AE9A60DA-05A3-4221-8AE6-D4C7AE4BFFB2}" type="presOf" srcId="{7C4B0F70-073C-41C0-90EE-F6083AA71A29}" destId="{F0E2AEB8-0F22-4470-9D13-354342DDC75F}" srcOrd="0" destOrd="0" presId="urn:microsoft.com/office/officeart/2008/layout/LinedList"/>
    <dgm:cxn modelId="{D2F304EC-2D20-47AC-969D-8D24913AEFAA}" type="presOf" srcId="{A882074B-9474-4FC9-9CEB-92A632940D36}" destId="{35531235-54A6-4FC8-BD32-C1BECB0FBAF3}" srcOrd="0" destOrd="0" presId="urn:microsoft.com/office/officeart/2008/layout/LinedList"/>
    <dgm:cxn modelId="{6E22E6F3-50EC-4D0B-9361-28370BA68A62}" type="presOf" srcId="{3932306C-49DD-4DB4-9093-0DE6C29860E1}" destId="{881653BB-EB5F-4040-A944-92A102755317}" srcOrd="0" destOrd="0" presId="urn:microsoft.com/office/officeart/2008/layout/LinedList"/>
    <dgm:cxn modelId="{F5023071-BDC4-488F-843F-03DB646E770E}" type="presParOf" srcId="{CC4D02E0-37EA-48CB-9BAA-1D3D173375CF}" destId="{A1F26DA6-BAA9-46B9-98AB-0BFA180D47C1}" srcOrd="0" destOrd="0" presId="urn:microsoft.com/office/officeart/2008/layout/LinedList"/>
    <dgm:cxn modelId="{866305E0-8EBB-4F2C-9013-48D02A28EB94}" type="presParOf" srcId="{CC4D02E0-37EA-48CB-9BAA-1D3D173375CF}" destId="{E3F55A6B-8350-484A-8F81-8933166E4C44}" srcOrd="1" destOrd="0" presId="urn:microsoft.com/office/officeart/2008/layout/LinedList"/>
    <dgm:cxn modelId="{91F2DE1B-DCFE-49FF-8291-E56EAB35EF47}" type="presParOf" srcId="{E3F55A6B-8350-484A-8F81-8933166E4C44}" destId="{F0E2AEB8-0F22-4470-9D13-354342DDC75F}" srcOrd="0" destOrd="0" presId="urn:microsoft.com/office/officeart/2008/layout/LinedList"/>
    <dgm:cxn modelId="{AE2FCB71-BCEB-461E-8192-93E522A44616}" type="presParOf" srcId="{E3F55A6B-8350-484A-8F81-8933166E4C44}" destId="{D1A6A869-F63C-439E-92CD-7F67F2C77FAB}" srcOrd="1" destOrd="0" presId="urn:microsoft.com/office/officeart/2008/layout/LinedList"/>
    <dgm:cxn modelId="{B7EA79C0-A110-44F3-BAB3-A11D147E235C}" type="presParOf" srcId="{CC4D02E0-37EA-48CB-9BAA-1D3D173375CF}" destId="{9194D64A-5B08-49BB-BDF6-E2E98E9147A1}" srcOrd="2" destOrd="0" presId="urn:microsoft.com/office/officeart/2008/layout/LinedList"/>
    <dgm:cxn modelId="{BDD5AAAA-189C-4AEC-993D-74B23C3A411E}" type="presParOf" srcId="{CC4D02E0-37EA-48CB-9BAA-1D3D173375CF}" destId="{55920A02-516A-423C-A9A1-57D6A9B614AB}" srcOrd="3" destOrd="0" presId="urn:microsoft.com/office/officeart/2008/layout/LinedList"/>
    <dgm:cxn modelId="{0B27EC33-0B52-41CC-B6BC-93BEE61C7125}" type="presParOf" srcId="{55920A02-516A-423C-A9A1-57D6A9B614AB}" destId="{D4743BA5-0FFB-4022-8D46-80322789D85F}" srcOrd="0" destOrd="0" presId="urn:microsoft.com/office/officeart/2008/layout/LinedList"/>
    <dgm:cxn modelId="{FE9A1453-80DC-4159-BDD2-DC521CEBA5DB}" type="presParOf" srcId="{55920A02-516A-423C-A9A1-57D6A9B614AB}" destId="{7ECF0B80-776F-4AFF-A3BB-480DFF2AA5F9}" srcOrd="1" destOrd="0" presId="urn:microsoft.com/office/officeart/2008/layout/LinedList"/>
    <dgm:cxn modelId="{78B3CBC8-ECDA-44F4-AB91-F5E93E56D425}" type="presParOf" srcId="{CC4D02E0-37EA-48CB-9BAA-1D3D173375CF}" destId="{A084FD38-6DDF-48C6-8894-7B80F3A0A9A5}" srcOrd="4" destOrd="0" presId="urn:microsoft.com/office/officeart/2008/layout/LinedList"/>
    <dgm:cxn modelId="{B81062B1-6859-4947-9C9C-3618BE58E139}" type="presParOf" srcId="{CC4D02E0-37EA-48CB-9BAA-1D3D173375CF}" destId="{700A7F2B-F802-46F2-98DC-269C6EFFA179}" srcOrd="5" destOrd="0" presId="urn:microsoft.com/office/officeart/2008/layout/LinedList"/>
    <dgm:cxn modelId="{1BD4E186-98BF-4054-8BE1-4A904F4FC667}" type="presParOf" srcId="{700A7F2B-F802-46F2-98DC-269C6EFFA179}" destId="{881653BB-EB5F-4040-A944-92A102755317}" srcOrd="0" destOrd="0" presId="urn:microsoft.com/office/officeart/2008/layout/LinedList"/>
    <dgm:cxn modelId="{8B44FBC2-17DE-4924-8FAB-5F459186CFA1}" type="presParOf" srcId="{700A7F2B-F802-46F2-98DC-269C6EFFA179}" destId="{F602A8E0-914C-422A-B62F-D99E581E3674}" srcOrd="1" destOrd="0" presId="urn:microsoft.com/office/officeart/2008/layout/LinedList"/>
    <dgm:cxn modelId="{170F6D61-0FCE-4F49-BDFD-624D75E5D92A}" type="presParOf" srcId="{CC4D02E0-37EA-48CB-9BAA-1D3D173375CF}" destId="{6CD4F74D-5C41-4AFC-95B5-94F4FE262BEC}" srcOrd="6" destOrd="0" presId="urn:microsoft.com/office/officeart/2008/layout/LinedList"/>
    <dgm:cxn modelId="{EEDA8DBA-9455-4742-BCE0-B195E89B6B17}" type="presParOf" srcId="{CC4D02E0-37EA-48CB-9BAA-1D3D173375CF}" destId="{A45E3C35-2BFF-40EA-B1BB-3EDFE2CF7399}" srcOrd="7" destOrd="0" presId="urn:microsoft.com/office/officeart/2008/layout/LinedList"/>
    <dgm:cxn modelId="{BA109461-55B7-4311-9975-51AB1980D51D}" type="presParOf" srcId="{A45E3C35-2BFF-40EA-B1BB-3EDFE2CF7399}" destId="{35531235-54A6-4FC8-BD32-C1BECB0FBAF3}" srcOrd="0" destOrd="0" presId="urn:microsoft.com/office/officeart/2008/layout/LinedList"/>
    <dgm:cxn modelId="{3B9064F9-1DD5-42C8-A008-C92AC96DCAA0}" type="presParOf" srcId="{A45E3C35-2BFF-40EA-B1BB-3EDFE2CF7399}" destId="{35AA6CBD-4650-4B88-BEEF-C4EA71F4DE4B}" srcOrd="1" destOrd="0" presId="urn:microsoft.com/office/officeart/2008/layout/LinedList"/>
    <dgm:cxn modelId="{597912E2-DD22-48FF-91B2-A9528A03B28F}" type="presParOf" srcId="{CC4D02E0-37EA-48CB-9BAA-1D3D173375CF}" destId="{4119D285-CA7C-4037-A021-DC75221F2E6C}" srcOrd="8" destOrd="0" presId="urn:microsoft.com/office/officeart/2008/layout/LinedList"/>
    <dgm:cxn modelId="{745D280C-9930-4A7F-ACEA-EFB09AAA55D3}" type="presParOf" srcId="{CC4D02E0-37EA-48CB-9BAA-1D3D173375CF}" destId="{1F0EF293-189D-43C6-A091-FF2987071300}" srcOrd="9" destOrd="0" presId="urn:microsoft.com/office/officeart/2008/layout/LinedList"/>
    <dgm:cxn modelId="{B7E8E67A-10FB-433D-86F6-3BBE1E0BB43F}" type="presParOf" srcId="{1F0EF293-189D-43C6-A091-FF2987071300}" destId="{DADFBC96-7184-40B0-A3A4-6F44B09FC6F3}" srcOrd="0" destOrd="0" presId="urn:microsoft.com/office/officeart/2008/layout/LinedList"/>
    <dgm:cxn modelId="{A22FF0CC-4D82-4FBB-94B1-AC53D5FC43BF}" type="presParOf" srcId="{1F0EF293-189D-43C6-A091-FF2987071300}" destId="{B4C1C221-06A9-4F0D-AECB-AF2220112B1B}" srcOrd="1" destOrd="0" presId="urn:microsoft.com/office/officeart/2008/layout/LinedList"/>
    <dgm:cxn modelId="{3A59824D-CF2B-464E-948D-3B596082EA2B}" type="presParOf" srcId="{CC4D02E0-37EA-48CB-9BAA-1D3D173375CF}" destId="{9E62192B-8420-459B-8D29-1F8C15F5425D}" srcOrd="10" destOrd="0" presId="urn:microsoft.com/office/officeart/2008/layout/LinedList"/>
    <dgm:cxn modelId="{B49B4601-C605-4802-8C45-F1A9616BDB53}" type="presParOf" srcId="{CC4D02E0-37EA-48CB-9BAA-1D3D173375CF}" destId="{48E83133-1885-431C-BD0D-8920A070BE62}" srcOrd="11" destOrd="0" presId="urn:microsoft.com/office/officeart/2008/layout/LinedList"/>
    <dgm:cxn modelId="{C44557EC-9314-4CB1-82CE-C53E7F02469F}" type="presParOf" srcId="{48E83133-1885-431C-BD0D-8920A070BE62}" destId="{CB5906CF-C65C-4D26-897A-F9D4F38EA42C}" srcOrd="0" destOrd="0" presId="urn:microsoft.com/office/officeart/2008/layout/LinedList"/>
    <dgm:cxn modelId="{A4C2B66F-0597-479D-867A-51CB5BD76B69}" type="presParOf" srcId="{48E83133-1885-431C-BD0D-8920A070BE62}" destId="{6C21B704-9EEA-4A9B-A8E8-A6ED06D0BD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99168B-35CA-4E2C-B86E-4B705E742EF6}"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9D18EFFD-44DE-45EC-9CEE-6D49CE1076B8}">
      <dgm:prSet/>
      <dgm:spPr/>
      <dgm:t>
        <a:bodyPr/>
        <a:lstStyle/>
        <a:p>
          <a:r>
            <a:rPr lang="en-US" i="1"/>
            <a:t>Nature Neuroscience, 2000</a:t>
          </a:r>
          <a:endParaRPr lang="en-US"/>
        </a:p>
      </dgm:t>
    </dgm:pt>
    <dgm:pt modelId="{854981F5-7620-4408-BD82-3EEC0621768F}" type="parTrans" cxnId="{E9D4E2A3-C6A8-43FE-9832-217CCD1498A3}">
      <dgm:prSet/>
      <dgm:spPr/>
      <dgm:t>
        <a:bodyPr/>
        <a:lstStyle/>
        <a:p>
          <a:endParaRPr lang="en-US"/>
        </a:p>
      </dgm:t>
    </dgm:pt>
    <dgm:pt modelId="{54CC5621-6E11-4AFF-8B0F-24ADDC12B428}" type="sibTrans" cxnId="{E9D4E2A3-C6A8-43FE-9832-217CCD1498A3}">
      <dgm:prSet/>
      <dgm:spPr/>
      <dgm:t>
        <a:bodyPr/>
        <a:lstStyle/>
        <a:p>
          <a:endParaRPr lang="en-US"/>
        </a:p>
      </dgm:t>
    </dgm:pt>
    <dgm:pt modelId="{D4E045B5-A31F-4E90-B5B4-06CA67E42145}">
      <dgm:prSet/>
      <dgm:spPr/>
      <dgm:t>
        <a:bodyPr/>
        <a:lstStyle/>
        <a:p>
          <a:r>
            <a:rPr lang="en-US" i="1"/>
            <a:t>“Early brain development, learning, and memory are all supported by healthy sleep.”</a:t>
          </a:r>
          <a:endParaRPr lang="en-US"/>
        </a:p>
      </dgm:t>
    </dgm:pt>
    <dgm:pt modelId="{9FE5F300-C04F-4525-BFB0-BD40109D830B}" type="parTrans" cxnId="{6BF60071-0B31-4DF1-A51F-00DA82FDC370}">
      <dgm:prSet/>
      <dgm:spPr/>
      <dgm:t>
        <a:bodyPr/>
        <a:lstStyle/>
        <a:p>
          <a:endParaRPr lang="en-US"/>
        </a:p>
      </dgm:t>
    </dgm:pt>
    <dgm:pt modelId="{AC556D9E-0101-4BE7-B5D7-C0ECF109FCF8}" type="sibTrans" cxnId="{6BF60071-0B31-4DF1-A51F-00DA82FDC370}">
      <dgm:prSet/>
      <dgm:spPr/>
      <dgm:t>
        <a:bodyPr/>
        <a:lstStyle/>
        <a:p>
          <a:endParaRPr lang="en-US"/>
        </a:p>
      </dgm:t>
    </dgm:pt>
    <dgm:pt modelId="{08EB8146-FCB9-4CBB-BBEE-8ADEC40923AB}" type="pres">
      <dgm:prSet presAssocID="{A499168B-35CA-4E2C-B86E-4B705E742EF6}" presName="root" presStyleCnt="0">
        <dgm:presLayoutVars>
          <dgm:dir/>
          <dgm:resizeHandles val="exact"/>
        </dgm:presLayoutVars>
      </dgm:prSet>
      <dgm:spPr/>
    </dgm:pt>
    <dgm:pt modelId="{1E836739-034E-4DB3-B902-E34B20C89CAD}" type="pres">
      <dgm:prSet presAssocID="{9D18EFFD-44DE-45EC-9CEE-6D49CE1076B8}" presName="compNode" presStyleCnt="0"/>
      <dgm:spPr/>
    </dgm:pt>
    <dgm:pt modelId="{E09185DE-F7D0-4FC5-AECC-9D62EC8A173E}" type="pres">
      <dgm:prSet presAssocID="{9D18EFFD-44DE-45EC-9CEE-6D49CE1076B8}" presName="bgRect" presStyleLbl="bgShp" presStyleIdx="0" presStyleCnt="2"/>
      <dgm:spPr/>
    </dgm:pt>
    <dgm:pt modelId="{87C0545B-861E-4CF5-98BE-32F78AEC7243}" type="pres">
      <dgm:prSet presAssocID="{9D18EFFD-44DE-45EC-9CEE-6D49CE1076B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EF2D735B-21B9-4352-B268-998228030230}" type="pres">
      <dgm:prSet presAssocID="{9D18EFFD-44DE-45EC-9CEE-6D49CE1076B8}" presName="spaceRect" presStyleCnt="0"/>
      <dgm:spPr/>
    </dgm:pt>
    <dgm:pt modelId="{006E3E82-459D-4954-92E3-B8B2D4B8902C}" type="pres">
      <dgm:prSet presAssocID="{9D18EFFD-44DE-45EC-9CEE-6D49CE1076B8}" presName="parTx" presStyleLbl="revTx" presStyleIdx="0" presStyleCnt="2">
        <dgm:presLayoutVars>
          <dgm:chMax val="0"/>
          <dgm:chPref val="0"/>
        </dgm:presLayoutVars>
      </dgm:prSet>
      <dgm:spPr/>
    </dgm:pt>
    <dgm:pt modelId="{87562E90-DD02-4A9D-843E-53E280EF898C}" type="pres">
      <dgm:prSet presAssocID="{54CC5621-6E11-4AFF-8B0F-24ADDC12B428}" presName="sibTrans" presStyleCnt="0"/>
      <dgm:spPr/>
    </dgm:pt>
    <dgm:pt modelId="{44427648-B0FE-49D0-8B94-DBAC225EBD70}" type="pres">
      <dgm:prSet presAssocID="{D4E045B5-A31F-4E90-B5B4-06CA67E42145}" presName="compNode" presStyleCnt="0"/>
      <dgm:spPr/>
    </dgm:pt>
    <dgm:pt modelId="{38D3C8B8-4AE7-4FBE-A84E-B928384ECF30}" type="pres">
      <dgm:prSet presAssocID="{D4E045B5-A31F-4E90-B5B4-06CA67E42145}" presName="bgRect" presStyleLbl="bgShp" presStyleIdx="1" presStyleCnt="2"/>
      <dgm:spPr/>
    </dgm:pt>
    <dgm:pt modelId="{0F9EBEB2-D06B-4570-A88D-D0CE33BC10D2}" type="pres">
      <dgm:prSet presAssocID="{D4E045B5-A31F-4E90-B5B4-06CA67E4214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7C09FEA6-F3C1-4F29-B30D-2D7F211B6688}" type="pres">
      <dgm:prSet presAssocID="{D4E045B5-A31F-4E90-B5B4-06CA67E42145}" presName="spaceRect" presStyleCnt="0"/>
      <dgm:spPr/>
    </dgm:pt>
    <dgm:pt modelId="{023E5BEA-0B2A-4F58-95B6-EC8FCC9433F3}" type="pres">
      <dgm:prSet presAssocID="{D4E045B5-A31F-4E90-B5B4-06CA67E42145}" presName="parTx" presStyleLbl="revTx" presStyleIdx="1" presStyleCnt="2">
        <dgm:presLayoutVars>
          <dgm:chMax val="0"/>
          <dgm:chPref val="0"/>
        </dgm:presLayoutVars>
      </dgm:prSet>
      <dgm:spPr/>
    </dgm:pt>
  </dgm:ptLst>
  <dgm:cxnLst>
    <dgm:cxn modelId="{6BF60071-0B31-4DF1-A51F-00DA82FDC370}" srcId="{A499168B-35CA-4E2C-B86E-4B705E742EF6}" destId="{D4E045B5-A31F-4E90-B5B4-06CA67E42145}" srcOrd="1" destOrd="0" parTransId="{9FE5F300-C04F-4525-BFB0-BD40109D830B}" sibTransId="{AC556D9E-0101-4BE7-B5D7-C0ECF109FCF8}"/>
    <dgm:cxn modelId="{D1BD6D53-4AA9-4CE5-B64D-3146622AEE80}" type="presOf" srcId="{9D18EFFD-44DE-45EC-9CEE-6D49CE1076B8}" destId="{006E3E82-459D-4954-92E3-B8B2D4B8902C}" srcOrd="0" destOrd="0" presId="urn:microsoft.com/office/officeart/2018/2/layout/IconVerticalSolidList"/>
    <dgm:cxn modelId="{E9D4E2A3-C6A8-43FE-9832-217CCD1498A3}" srcId="{A499168B-35CA-4E2C-B86E-4B705E742EF6}" destId="{9D18EFFD-44DE-45EC-9CEE-6D49CE1076B8}" srcOrd="0" destOrd="0" parTransId="{854981F5-7620-4408-BD82-3EEC0621768F}" sibTransId="{54CC5621-6E11-4AFF-8B0F-24ADDC12B428}"/>
    <dgm:cxn modelId="{CE29D6A7-BB8D-4DDE-85A2-411D0FBBF707}" type="presOf" srcId="{A499168B-35CA-4E2C-B86E-4B705E742EF6}" destId="{08EB8146-FCB9-4CBB-BBEE-8ADEC40923AB}" srcOrd="0" destOrd="0" presId="urn:microsoft.com/office/officeart/2018/2/layout/IconVerticalSolidList"/>
    <dgm:cxn modelId="{022C59BA-33A3-4628-B534-C01554373499}" type="presOf" srcId="{D4E045B5-A31F-4E90-B5B4-06CA67E42145}" destId="{023E5BEA-0B2A-4F58-95B6-EC8FCC9433F3}" srcOrd="0" destOrd="0" presId="urn:microsoft.com/office/officeart/2018/2/layout/IconVerticalSolidList"/>
    <dgm:cxn modelId="{93494ADF-1D44-4BE7-86DD-A75D11BC5FF6}" type="presParOf" srcId="{08EB8146-FCB9-4CBB-BBEE-8ADEC40923AB}" destId="{1E836739-034E-4DB3-B902-E34B20C89CAD}" srcOrd="0" destOrd="0" presId="urn:microsoft.com/office/officeart/2018/2/layout/IconVerticalSolidList"/>
    <dgm:cxn modelId="{D3BEC70E-FB2A-4C18-A494-C0171271D8F4}" type="presParOf" srcId="{1E836739-034E-4DB3-B902-E34B20C89CAD}" destId="{E09185DE-F7D0-4FC5-AECC-9D62EC8A173E}" srcOrd="0" destOrd="0" presId="urn:microsoft.com/office/officeart/2018/2/layout/IconVerticalSolidList"/>
    <dgm:cxn modelId="{99B4CD63-6D86-4AB6-BF94-D3CC8C5F11C7}" type="presParOf" srcId="{1E836739-034E-4DB3-B902-E34B20C89CAD}" destId="{87C0545B-861E-4CF5-98BE-32F78AEC7243}" srcOrd="1" destOrd="0" presId="urn:microsoft.com/office/officeart/2018/2/layout/IconVerticalSolidList"/>
    <dgm:cxn modelId="{ADAAA823-3A17-47B6-AC55-92E9FDB40D39}" type="presParOf" srcId="{1E836739-034E-4DB3-B902-E34B20C89CAD}" destId="{EF2D735B-21B9-4352-B268-998228030230}" srcOrd="2" destOrd="0" presId="urn:microsoft.com/office/officeart/2018/2/layout/IconVerticalSolidList"/>
    <dgm:cxn modelId="{53EFB79D-7706-4A2D-816F-BD1500100D8E}" type="presParOf" srcId="{1E836739-034E-4DB3-B902-E34B20C89CAD}" destId="{006E3E82-459D-4954-92E3-B8B2D4B8902C}" srcOrd="3" destOrd="0" presId="urn:microsoft.com/office/officeart/2018/2/layout/IconVerticalSolidList"/>
    <dgm:cxn modelId="{049CF181-822F-4D1E-9ABF-2C68B1565945}" type="presParOf" srcId="{08EB8146-FCB9-4CBB-BBEE-8ADEC40923AB}" destId="{87562E90-DD02-4A9D-843E-53E280EF898C}" srcOrd="1" destOrd="0" presId="urn:microsoft.com/office/officeart/2018/2/layout/IconVerticalSolidList"/>
    <dgm:cxn modelId="{7455BF9C-4DF2-4A4D-A190-F79FD945856E}" type="presParOf" srcId="{08EB8146-FCB9-4CBB-BBEE-8ADEC40923AB}" destId="{44427648-B0FE-49D0-8B94-DBAC225EBD70}" srcOrd="2" destOrd="0" presId="urn:microsoft.com/office/officeart/2018/2/layout/IconVerticalSolidList"/>
    <dgm:cxn modelId="{ACB2939D-8F2E-4830-9528-2C1F90BEBA4A}" type="presParOf" srcId="{44427648-B0FE-49D0-8B94-DBAC225EBD70}" destId="{38D3C8B8-4AE7-4FBE-A84E-B928384ECF30}" srcOrd="0" destOrd="0" presId="urn:microsoft.com/office/officeart/2018/2/layout/IconVerticalSolidList"/>
    <dgm:cxn modelId="{4A13593D-5B44-476C-96D8-270109D11C83}" type="presParOf" srcId="{44427648-B0FE-49D0-8B94-DBAC225EBD70}" destId="{0F9EBEB2-D06B-4570-A88D-D0CE33BC10D2}" srcOrd="1" destOrd="0" presId="urn:microsoft.com/office/officeart/2018/2/layout/IconVerticalSolidList"/>
    <dgm:cxn modelId="{24121E1E-0AD0-489C-BAD8-03702DAAF330}" type="presParOf" srcId="{44427648-B0FE-49D0-8B94-DBAC225EBD70}" destId="{7C09FEA6-F3C1-4F29-B30D-2D7F211B6688}" srcOrd="2" destOrd="0" presId="urn:microsoft.com/office/officeart/2018/2/layout/IconVerticalSolidList"/>
    <dgm:cxn modelId="{BF20C1EE-77AD-4F25-A13E-29169309DC57}" type="presParOf" srcId="{44427648-B0FE-49D0-8B94-DBAC225EBD70}" destId="{023E5BEA-0B2A-4F58-95B6-EC8FCC9433F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121C84-79EE-4515-83CA-1DC820713E6B}" type="doc">
      <dgm:prSet loTypeId="urn:microsoft.com/office/officeart/2005/8/layout/radial5" loCatId="cycle" qsTypeId="urn:microsoft.com/office/officeart/2005/8/quickstyle/3d1" qsCatId="3D" csTypeId="urn:microsoft.com/office/officeart/2005/8/colors/colorful5" csCatId="colorful" phldr="1"/>
      <dgm:spPr/>
      <dgm:t>
        <a:bodyPr/>
        <a:lstStyle/>
        <a:p>
          <a:endParaRPr lang="en-US"/>
        </a:p>
      </dgm:t>
    </dgm:pt>
    <dgm:pt modelId="{47B4A75D-C572-4DB3-BB2A-3E1ED936D80D}">
      <dgm:prSet phldrT="[Text]"/>
      <dgm:spPr/>
      <dgm:t>
        <a:bodyPr/>
        <a:lstStyle/>
        <a:p>
          <a:r>
            <a:rPr lang="en-US" dirty="0"/>
            <a:t>Sleep Deprivation</a:t>
          </a:r>
        </a:p>
      </dgm:t>
    </dgm:pt>
    <dgm:pt modelId="{C9248F4D-51D5-4B2D-BA42-565F1E2A7A5F}" type="parTrans" cxnId="{69DFBE9B-B083-4091-A07F-78E8E979CE7E}">
      <dgm:prSet/>
      <dgm:spPr/>
      <dgm:t>
        <a:bodyPr/>
        <a:lstStyle/>
        <a:p>
          <a:endParaRPr lang="en-US"/>
        </a:p>
      </dgm:t>
    </dgm:pt>
    <dgm:pt modelId="{51B6BD47-2C18-4394-95B7-9EB17DAFED74}" type="sibTrans" cxnId="{69DFBE9B-B083-4091-A07F-78E8E979CE7E}">
      <dgm:prSet/>
      <dgm:spPr/>
      <dgm:t>
        <a:bodyPr/>
        <a:lstStyle/>
        <a:p>
          <a:endParaRPr lang="en-US"/>
        </a:p>
      </dgm:t>
    </dgm:pt>
    <dgm:pt modelId="{C1E81316-B7FE-483E-B2B7-70C4AB702932}">
      <dgm:prSet phldrT="[Text]" custT="1"/>
      <dgm:spPr/>
      <dgm:t>
        <a:bodyPr/>
        <a:lstStyle/>
        <a:p>
          <a:r>
            <a:rPr lang="en-US" sz="1050" dirty="0"/>
            <a:t>Reduced Attention Span</a:t>
          </a:r>
        </a:p>
      </dgm:t>
    </dgm:pt>
    <dgm:pt modelId="{B2A3D0B8-0538-4BD6-B0A3-957A78C2988C}" type="parTrans" cxnId="{0ECCE447-402D-4B9B-A388-CAF726A09ED7}">
      <dgm:prSet/>
      <dgm:spPr/>
      <dgm:t>
        <a:bodyPr/>
        <a:lstStyle/>
        <a:p>
          <a:endParaRPr lang="en-US"/>
        </a:p>
      </dgm:t>
    </dgm:pt>
    <dgm:pt modelId="{C3940F9E-2125-464B-BD25-496F776B7CEA}" type="sibTrans" cxnId="{0ECCE447-402D-4B9B-A388-CAF726A09ED7}">
      <dgm:prSet/>
      <dgm:spPr/>
      <dgm:t>
        <a:bodyPr/>
        <a:lstStyle/>
        <a:p>
          <a:endParaRPr lang="en-US"/>
        </a:p>
      </dgm:t>
    </dgm:pt>
    <dgm:pt modelId="{509E5D0B-5D0F-4B09-ADD7-6376BD18C637}">
      <dgm:prSet phldrT="[Text]"/>
      <dgm:spPr/>
      <dgm:t>
        <a:bodyPr/>
        <a:lstStyle/>
        <a:p>
          <a:r>
            <a:rPr lang="en-US" dirty="0"/>
            <a:t>Impaired Memory</a:t>
          </a:r>
        </a:p>
      </dgm:t>
    </dgm:pt>
    <dgm:pt modelId="{8BF8E574-146C-467F-B3F0-79DB6D382A19}" type="parTrans" cxnId="{27981479-F65A-437C-9D14-2C59FA630D11}">
      <dgm:prSet/>
      <dgm:spPr/>
      <dgm:t>
        <a:bodyPr/>
        <a:lstStyle/>
        <a:p>
          <a:endParaRPr lang="en-US"/>
        </a:p>
      </dgm:t>
    </dgm:pt>
    <dgm:pt modelId="{FD769CE7-151A-49F7-BFCC-327E416236DA}" type="sibTrans" cxnId="{27981479-F65A-437C-9D14-2C59FA630D11}">
      <dgm:prSet/>
      <dgm:spPr/>
      <dgm:t>
        <a:bodyPr/>
        <a:lstStyle/>
        <a:p>
          <a:endParaRPr lang="en-US"/>
        </a:p>
      </dgm:t>
    </dgm:pt>
    <dgm:pt modelId="{595C4673-AD3E-41CD-AF7A-77ECB62EDB03}">
      <dgm:prSet phldrT="[Text]"/>
      <dgm:spPr/>
      <dgm:t>
        <a:bodyPr/>
        <a:lstStyle/>
        <a:p>
          <a:r>
            <a:rPr lang="en-US" dirty="0"/>
            <a:t>Poor Organizational Skills</a:t>
          </a:r>
        </a:p>
      </dgm:t>
    </dgm:pt>
    <dgm:pt modelId="{6772EB71-49D9-4839-AE8B-71EA27460E05}" type="parTrans" cxnId="{583B2AAF-2B9E-4F0D-B07B-6DB11A84D39C}">
      <dgm:prSet/>
      <dgm:spPr/>
      <dgm:t>
        <a:bodyPr/>
        <a:lstStyle/>
        <a:p>
          <a:endParaRPr lang="en-US"/>
        </a:p>
      </dgm:t>
    </dgm:pt>
    <dgm:pt modelId="{1991A0FC-D026-4F90-A146-917FE7842CEB}" type="sibTrans" cxnId="{583B2AAF-2B9E-4F0D-B07B-6DB11A84D39C}">
      <dgm:prSet/>
      <dgm:spPr/>
      <dgm:t>
        <a:bodyPr/>
        <a:lstStyle/>
        <a:p>
          <a:endParaRPr lang="en-US"/>
        </a:p>
      </dgm:t>
    </dgm:pt>
    <dgm:pt modelId="{166D375D-F99C-40B0-A23C-32C086C305FC}">
      <dgm:prSet phldrT="[Text]"/>
      <dgm:spPr/>
      <dgm:t>
        <a:bodyPr/>
        <a:lstStyle/>
        <a:p>
          <a:r>
            <a:rPr lang="en-US" dirty="0"/>
            <a:t>Frustrated</a:t>
          </a:r>
        </a:p>
      </dgm:t>
    </dgm:pt>
    <dgm:pt modelId="{680068E5-594F-4FF6-95B1-EB1E74F4A319}" type="parTrans" cxnId="{8AEBC4F4-497B-48A0-890D-448985B52546}">
      <dgm:prSet/>
      <dgm:spPr/>
      <dgm:t>
        <a:bodyPr/>
        <a:lstStyle/>
        <a:p>
          <a:endParaRPr lang="en-US"/>
        </a:p>
      </dgm:t>
    </dgm:pt>
    <dgm:pt modelId="{25AA27BF-E7A6-4B11-8282-2E6B02CAC3F7}" type="sibTrans" cxnId="{8AEBC4F4-497B-48A0-890D-448985B52546}">
      <dgm:prSet/>
      <dgm:spPr/>
      <dgm:t>
        <a:bodyPr/>
        <a:lstStyle/>
        <a:p>
          <a:endParaRPr lang="en-US"/>
        </a:p>
      </dgm:t>
    </dgm:pt>
    <dgm:pt modelId="{477BDACB-7BD3-4576-ACED-AEE01C350CC5}">
      <dgm:prSet phldrT="[Text]" custRadScaleRad="127519" custRadScaleInc="91878"/>
      <dgm:spPr/>
      <dgm:t>
        <a:bodyPr/>
        <a:lstStyle/>
        <a:p>
          <a:endParaRPr lang="en-US"/>
        </a:p>
      </dgm:t>
    </dgm:pt>
    <dgm:pt modelId="{ADAA4C3D-1DB5-4B16-B2AC-EC7076582A01}" type="parTrans" cxnId="{DF26B829-F2F1-46F1-8D18-91978F89ABA3}">
      <dgm:prSet/>
      <dgm:spPr/>
      <dgm:t>
        <a:bodyPr/>
        <a:lstStyle/>
        <a:p>
          <a:endParaRPr lang="en-US"/>
        </a:p>
      </dgm:t>
    </dgm:pt>
    <dgm:pt modelId="{D75A0420-B9E6-4A4E-9B9A-115F97A48A62}" type="sibTrans" cxnId="{DF26B829-F2F1-46F1-8D18-91978F89ABA3}">
      <dgm:prSet/>
      <dgm:spPr/>
      <dgm:t>
        <a:bodyPr/>
        <a:lstStyle/>
        <a:p>
          <a:endParaRPr lang="en-US"/>
        </a:p>
      </dgm:t>
    </dgm:pt>
    <dgm:pt modelId="{E21B61BD-5DC7-4E64-A305-3453D2F8BFDE}">
      <dgm:prSet phldrT="[Text]" custRadScaleRad="127519" custRadScaleInc="91878"/>
      <dgm:spPr/>
      <dgm:t>
        <a:bodyPr/>
        <a:lstStyle/>
        <a:p>
          <a:endParaRPr lang="en-US"/>
        </a:p>
      </dgm:t>
    </dgm:pt>
    <dgm:pt modelId="{E83733D5-BC91-4209-A1DB-8C121364C857}" type="parTrans" cxnId="{82D74302-E679-46BF-AD17-02B7CFDB2016}">
      <dgm:prSet/>
      <dgm:spPr/>
      <dgm:t>
        <a:bodyPr/>
        <a:lstStyle/>
        <a:p>
          <a:endParaRPr lang="en-US"/>
        </a:p>
      </dgm:t>
    </dgm:pt>
    <dgm:pt modelId="{0392A838-590B-4751-9038-68BF87BDC9A6}" type="sibTrans" cxnId="{82D74302-E679-46BF-AD17-02B7CFDB2016}">
      <dgm:prSet/>
      <dgm:spPr/>
      <dgm:t>
        <a:bodyPr/>
        <a:lstStyle/>
        <a:p>
          <a:endParaRPr lang="en-US"/>
        </a:p>
      </dgm:t>
    </dgm:pt>
    <dgm:pt modelId="{41C0CC78-C7D7-4C47-ABB3-EEBE1BA3D4C5}">
      <dgm:prSet/>
      <dgm:spPr/>
      <dgm:t>
        <a:bodyPr/>
        <a:lstStyle/>
        <a:p>
          <a:r>
            <a:rPr lang="en-US" dirty="0"/>
            <a:t>Distracted</a:t>
          </a:r>
        </a:p>
      </dgm:t>
    </dgm:pt>
    <dgm:pt modelId="{011EFD06-FEC9-40BC-AEA4-A38F3A2F25B3}" type="parTrans" cxnId="{E3B0DEC6-8658-4C45-A3E9-8F416C94F761}">
      <dgm:prSet/>
      <dgm:spPr/>
      <dgm:t>
        <a:bodyPr/>
        <a:lstStyle/>
        <a:p>
          <a:endParaRPr lang="en-US"/>
        </a:p>
      </dgm:t>
    </dgm:pt>
    <dgm:pt modelId="{30C08FDF-5F83-44A7-B46D-F94BF908A2E9}" type="sibTrans" cxnId="{E3B0DEC6-8658-4C45-A3E9-8F416C94F761}">
      <dgm:prSet/>
      <dgm:spPr/>
      <dgm:t>
        <a:bodyPr/>
        <a:lstStyle/>
        <a:p>
          <a:endParaRPr lang="en-US"/>
        </a:p>
      </dgm:t>
    </dgm:pt>
    <dgm:pt modelId="{BD5629B2-1661-40B1-8633-A8159B74C7DD}">
      <dgm:prSet/>
      <dgm:spPr/>
      <dgm:t>
        <a:bodyPr/>
        <a:lstStyle/>
        <a:p>
          <a:r>
            <a:rPr lang="en-US" dirty="0"/>
            <a:t>Poor Motivation</a:t>
          </a:r>
        </a:p>
      </dgm:t>
    </dgm:pt>
    <dgm:pt modelId="{B3B143F6-D17E-43EE-8959-0F3F07457BE5}" type="parTrans" cxnId="{BEEFE990-990B-4A8D-A9B4-05F8E69818C1}">
      <dgm:prSet/>
      <dgm:spPr/>
      <dgm:t>
        <a:bodyPr/>
        <a:lstStyle/>
        <a:p>
          <a:endParaRPr lang="en-US"/>
        </a:p>
      </dgm:t>
    </dgm:pt>
    <dgm:pt modelId="{5ECC4ABA-EA4C-4380-A5D1-3D65AB6DE9EC}" type="sibTrans" cxnId="{BEEFE990-990B-4A8D-A9B4-05F8E69818C1}">
      <dgm:prSet/>
      <dgm:spPr/>
      <dgm:t>
        <a:bodyPr/>
        <a:lstStyle/>
        <a:p>
          <a:endParaRPr lang="en-US"/>
        </a:p>
      </dgm:t>
    </dgm:pt>
    <dgm:pt modelId="{8B462993-C6CA-4C0B-9240-348B77B6D507}" type="pres">
      <dgm:prSet presAssocID="{EC121C84-79EE-4515-83CA-1DC820713E6B}" presName="Name0" presStyleCnt="0">
        <dgm:presLayoutVars>
          <dgm:chMax val="1"/>
          <dgm:dir/>
          <dgm:animLvl val="ctr"/>
          <dgm:resizeHandles val="exact"/>
        </dgm:presLayoutVars>
      </dgm:prSet>
      <dgm:spPr/>
    </dgm:pt>
    <dgm:pt modelId="{E8050B18-BF04-4F6A-9270-9038D8B88270}" type="pres">
      <dgm:prSet presAssocID="{47B4A75D-C572-4DB3-BB2A-3E1ED936D80D}" presName="centerShape" presStyleLbl="node0" presStyleIdx="0" presStyleCnt="1"/>
      <dgm:spPr/>
    </dgm:pt>
    <dgm:pt modelId="{3A6530EA-DC22-4A36-85A5-27F9783AAC24}" type="pres">
      <dgm:prSet presAssocID="{B2A3D0B8-0538-4BD6-B0A3-957A78C2988C}" presName="parTrans" presStyleLbl="sibTrans2D1" presStyleIdx="0" presStyleCnt="6"/>
      <dgm:spPr/>
    </dgm:pt>
    <dgm:pt modelId="{75EBDF9A-5591-488F-9493-79DE95ECF1F7}" type="pres">
      <dgm:prSet presAssocID="{B2A3D0B8-0538-4BD6-B0A3-957A78C2988C}" presName="connectorText" presStyleLbl="sibTrans2D1" presStyleIdx="0" presStyleCnt="6"/>
      <dgm:spPr/>
    </dgm:pt>
    <dgm:pt modelId="{FA43562D-2BC4-40D7-A8C3-8C2093D44BF7}" type="pres">
      <dgm:prSet presAssocID="{C1E81316-B7FE-483E-B2B7-70C4AB702932}" presName="node" presStyleLbl="node1" presStyleIdx="0" presStyleCnt="6">
        <dgm:presLayoutVars>
          <dgm:bulletEnabled val="1"/>
        </dgm:presLayoutVars>
      </dgm:prSet>
      <dgm:spPr/>
    </dgm:pt>
    <dgm:pt modelId="{FC373261-54E7-4B13-961F-B833147CB927}" type="pres">
      <dgm:prSet presAssocID="{8BF8E574-146C-467F-B3F0-79DB6D382A19}" presName="parTrans" presStyleLbl="sibTrans2D1" presStyleIdx="1" presStyleCnt="6"/>
      <dgm:spPr/>
    </dgm:pt>
    <dgm:pt modelId="{D402CE05-3185-422F-94D8-23CE3DC0050C}" type="pres">
      <dgm:prSet presAssocID="{8BF8E574-146C-467F-B3F0-79DB6D382A19}" presName="connectorText" presStyleLbl="sibTrans2D1" presStyleIdx="1" presStyleCnt="6"/>
      <dgm:spPr/>
    </dgm:pt>
    <dgm:pt modelId="{B128B11D-89E1-4CB8-8169-B6C44E082C16}" type="pres">
      <dgm:prSet presAssocID="{509E5D0B-5D0F-4B09-ADD7-6376BD18C637}" presName="node" presStyleLbl="node1" presStyleIdx="1" presStyleCnt="6">
        <dgm:presLayoutVars>
          <dgm:bulletEnabled val="1"/>
        </dgm:presLayoutVars>
      </dgm:prSet>
      <dgm:spPr/>
    </dgm:pt>
    <dgm:pt modelId="{949A4976-50CC-41E0-8CF0-D59096C9B1A9}" type="pres">
      <dgm:prSet presAssocID="{6772EB71-49D9-4839-AE8B-71EA27460E05}" presName="parTrans" presStyleLbl="sibTrans2D1" presStyleIdx="2" presStyleCnt="6"/>
      <dgm:spPr/>
    </dgm:pt>
    <dgm:pt modelId="{A17A46AA-7D29-4AFA-A002-10987395A738}" type="pres">
      <dgm:prSet presAssocID="{6772EB71-49D9-4839-AE8B-71EA27460E05}" presName="connectorText" presStyleLbl="sibTrans2D1" presStyleIdx="2" presStyleCnt="6"/>
      <dgm:spPr/>
    </dgm:pt>
    <dgm:pt modelId="{488B622C-10F9-4850-811A-6603AD80AFA7}" type="pres">
      <dgm:prSet presAssocID="{595C4673-AD3E-41CD-AF7A-77ECB62EDB03}" presName="node" presStyleLbl="node1" presStyleIdx="2" presStyleCnt="6" custRadScaleRad="100648" custRadScaleInc="-710">
        <dgm:presLayoutVars>
          <dgm:bulletEnabled val="1"/>
        </dgm:presLayoutVars>
      </dgm:prSet>
      <dgm:spPr/>
    </dgm:pt>
    <dgm:pt modelId="{8C8B7862-3A62-4AB1-AA06-EAF160BFA3DD}" type="pres">
      <dgm:prSet presAssocID="{680068E5-594F-4FF6-95B1-EB1E74F4A319}" presName="parTrans" presStyleLbl="sibTrans2D1" presStyleIdx="3" presStyleCnt="6"/>
      <dgm:spPr/>
    </dgm:pt>
    <dgm:pt modelId="{8BE57026-5D22-49C8-9F7B-E4E490638644}" type="pres">
      <dgm:prSet presAssocID="{680068E5-594F-4FF6-95B1-EB1E74F4A319}" presName="connectorText" presStyleLbl="sibTrans2D1" presStyleIdx="3" presStyleCnt="6"/>
      <dgm:spPr/>
    </dgm:pt>
    <dgm:pt modelId="{D7E55C42-A079-4098-8800-2DE36554F7FC}" type="pres">
      <dgm:prSet presAssocID="{166D375D-F99C-40B0-A23C-32C086C305FC}" presName="node" presStyleLbl="node1" presStyleIdx="3" presStyleCnt="6" custRadScaleRad="94857" custRadScaleInc="0">
        <dgm:presLayoutVars>
          <dgm:bulletEnabled val="1"/>
        </dgm:presLayoutVars>
      </dgm:prSet>
      <dgm:spPr/>
    </dgm:pt>
    <dgm:pt modelId="{F13FE878-E57F-4078-A77C-E476E9BCD264}" type="pres">
      <dgm:prSet presAssocID="{011EFD06-FEC9-40BC-AEA4-A38F3A2F25B3}" presName="parTrans" presStyleLbl="sibTrans2D1" presStyleIdx="4" presStyleCnt="6"/>
      <dgm:spPr/>
    </dgm:pt>
    <dgm:pt modelId="{8114CB0C-AE1B-4862-9F2E-DF29275D9E1E}" type="pres">
      <dgm:prSet presAssocID="{011EFD06-FEC9-40BC-AEA4-A38F3A2F25B3}" presName="connectorText" presStyleLbl="sibTrans2D1" presStyleIdx="4" presStyleCnt="6"/>
      <dgm:spPr/>
    </dgm:pt>
    <dgm:pt modelId="{4172C980-DAE9-4FAC-9F1E-D3A476253272}" type="pres">
      <dgm:prSet presAssocID="{41C0CC78-C7D7-4C47-ABB3-EEBE1BA3D4C5}" presName="node" presStyleLbl="node1" presStyleIdx="4" presStyleCnt="6">
        <dgm:presLayoutVars>
          <dgm:bulletEnabled val="1"/>
        </dgm:presLayoutVars>
      </dgm:prSet>
      <dgm:spPr/>
    </dgm:pt>
    <dgm:pt modelId="{81A0737C-937F-4BE3-8666-E34B7E9752D8}" type="pres">
      <dgm:prSet presAssocID="{B3B143F6-D17E-43EE-8959-0F3F07457BE5}" presName="parTrans" presStyleLbl="sibTrans2D1" presStyleIdx="5" presStyleCnt="6"/>
      <dgm:spPr/>
    </dgm:pt>
    <dgm:pt modelId="{DC096FCC-B495-4E22-8D91-9D83F63C73EC}" type="pres">
      <dgm:prSet presAssocID="{B3B143F6-D17E-43EE-8959-0F3F07457BE5}" presName="connectorText" presStyleLbl="sibTrans2D1" presStyleIdx="5" presStyleCnt="6"/>
      <dgm:spPr/>
    </dgm:pt>
    <dgm:pt modelId="{F9B18D24-4971-4107-A5E4-A3F41A80AC0A}" type="pres">
      <dgm:prSet presAssocID="{BD5629B2-1661-40B1-8633-A8159B74C7DD}" presName="node" presStyleLbl="node1" presStyleIdx="5" presStyleCnt="6">
        <dgm:presLayoutVars>
          <dgm:bulletEnabled val="1"/>
        </dgm:presLayoutVars>
      </dgm:prSet>
      <dgm:spPr/>
    </dgm:pt>
  </dgm:ptLst>
  <dgm:cxnLst>
    <dgm:cxn modelId="{82D74302-E679-46BF-AD17-02B7CFDB2016}" srcId="{EC121C84-79EE-4515-83CA-1DC820713E6B}" destId="{E21B61BD-5DC7-4E64-A305-3453D2F8BFDE}" srcOrd="2" destOrd="0" parTransId="{E83733D5-BC91-4209-A1DB-8C121364C857}" sibTransId="{0392A838-590B-4751-9038-68BF87BDC9A6}"/>
    <dgm:cxn modelId="{475C880E-6E16-4337-B115-F9F5CBC82696}" type="presOf" srcId="{011EFD06-FEC9-40BC-AEA4-A38F3A2F25B3}" destId="{F13FE878-E57F-4078-A77C-E476E9BCD264}" srcOrd="0" destOrd="0" presId="urn:microsoft.com/office/officeart/2005/8/layout/radial5"/>
    <dgm:cxn modelId="{DDAC9912-E9A9-4EEE-9826-4F52A41081DD}" type="presOf" srcId="{41C0CC78-C7D7-4C47-ABB3-EEBE1BA3D4C5}" destId="{4172C980-DAE9-4FAC-9F1E-D3A476253272}" srcOrd="0" destOrd="0" presId="urn:microsoft.com/office/officeart/2005/8/layout/radial5"/>
    <dgm:cxn modelId="{E18DF021-6B9F-4709-AEB8-1AAF2D86BD03}" type="presOf" srcId="{EC121C84-79EE-4515-83CA-1DC820713E6B}" destId="{8B462993-C6CA-4C0B-9240-348B77B6D507}" srcOrd="0" destOrd="0" presId="urn:microsoft.com/office/officeart/2005/8/layout/radial5"/>
    <dgm:cxn modelId="{DF26B829-F2F1-46F1-8D18-91978F89ABA3}" srcId="{EC121C84-79EE-4515-83CA-1DC820713E6B}" destId="{477BDACB-7BD3-4576-ACED-AEE01C350CC5}" srcOrd="1" destOrd="0" parTransId="{ADAA4C3D-1DB5-4B16-B2AC-EC7076582A01}" sibTransId="{D75A0420-B9E6-4A4E-9B9A-115F97A48A62}"/>
    <dgm:cxn modelId="{EC030C41-E710-4709-B3F3-81DE568B0311}" type="presOf" srcId="{8BF8E574-146C-467F-B3F0-79DB6D382A19}" destId="{FC373261-54E7-4B13-961F-B833147CB927}" srcOrd="0" destOrd="0" presId="urn:microsoft.com/office/officeart/2005/8/layout/radial5"/>
    <dgm:cxn modelId="{70D88767-E0B3-49A4-A3A9-CA97224BA772}" type="presOf" srcId="{509E5D0B-5D0F-4B09-ADD7-6376BD18C637}" destId="{B128B11D-89E1-4CB8-8169-B6C44E082C16}" srcOrd="0" destOrd="0" presId="urn:microsoft.com/office/officeart/2005/8/layout/radial5"/>
    <dgm:cxn modelId="{0ECCE447-402D-4B9B-A388-CAF726A09ED7}" srcId="{47B4A75D-C572-4DB3-BB2A-3E1ED936D80D}" destId="{C1E81316-B7FE-483E-B2B7-70C4AB702932}" srcOrd="0" destOrd="0" parTransId="{B2A3D0B8-0538-4BD6-B0A3-957A78C2988C}" sibTransId="{C3940F9E-2125-464B-BD25-496F776B7CEA}"/>
    <dgm:cxn modelId="{D5FCA94B-DC4A-4CAF-A2E6-61C6738C18D6}" type="presOf" srcId="{166D375D-F99C-40B0-A23C-32C086C305FC}" destId="{D7E55C42-A079-4098-8800-2DE36554F7FC}" srcOrd="0" destOrd="0" presId="urn:microsoft.com/office/officeart/2005/8/layout/radial5"/>
    <dgm:cxn modelId="{0B5DA26C-411B-41E3-96D2-7664714258FD}" type="presOf" srcId="{BD5629B2-1661-40B1-8633-A8159B74C7DD}" destId="{F9B18D24-4971-4107-A5E4-A3F41A80AC0A}" srcOrd="0" destOrd="0" presId="urn:microsoft.com/office/officeart/2005/8/layout/radial5"/>
    <dgm:cxn modelId="{A0D9B64E-6B37-4A2D-A487-A9B59F6078D8}" type="presOf" srcId="{011EFD06-FEC9-40BC-AEA4-A38F3A2F25B3}" destId="{8114CB0C-AE1B-4862-9F2E-DF29275D9E1E}" srcOrd="1" destOrd="0" presId="urn:microsoft.com/office/officeart/2005/8/layout/radial5"/>
    <dgm:cxn modelId="{FA94B354-1C85-4B0A-9EE8-CF2200582338}" type="presOf" srcId="{6772EB71-49D9-4839-AE8B-71EA27460E05}" destId="{949A4976-50CC-41E0-8CF0-D59096C9B1A9}" srcOrd="0" destOrd="0" presId="urn:microsoft.com/office/officeart/2005/8/layout/radial5"/>
    <dgm:cxn modelId="{27981479-F65A-437C-9D14-2C59FA630D11}" srcId="{47B4A75D-C572-4DB3-BB2A-3E1ED936D80D}" destId="{509E5D0B-5D0F-4B09-ADD7-6376BD18C637}" srcOrd="1" destOrd="0" parTransId="{8BF8E574-146C-467F-B3F0-79DB6D382A19}" sibTransId="{FD769CE7-151A-49F7-BFCC-327E416236DA}"/>
    <dgm:cxn modelId="{02D88A7F-D7F1-4884-A0D3-A283A00BEAB1}" type="presOf" srcId="{B3B143F6-D17E-43EE-8959-0F3F07457BE5}" destId="{DC096FCC-B495-4E22-8D91-9D83F63C73EC}" srcOrd="1" destOrd="0" presId="urn:microsoft.com/office/officeart/2005/8/layout/radial5"/>
    <dgm:cxn modelId="{DB74BA87-8747-48FA-9C19-A5E329073383}" type="presOf" srcId="{8BF8E574-146C-467F-B3F0-79DB6D382A19}" destId="{D402CE05-3185-422F-94D8-23CE3DC0050C}" srcOrd="1" destOrd="0" presId="urn:microsoft.com/office/officeart/2005/8/layout/radial5"/>
    <dgm:cxn modelId="{BEEFE990-990B-4A8D-A9B4-05F8E69818C1}" srcId="{47B4A75D-C572-4DB3-BB2A-3E1ED936D80D}" destId="{BD5629B2-1661-40B1-8633-A8159B74C7DD}" srcOrd="5" destOrd="0" parTransId="{B3B143F6-D17E-43EE-8959-0F3F07457BE5}" sibTransId="{5ECC4ABA-EA4C-4380-A5D1-3D65AB6DE9EC}"/>
    <dgm:cxn modelId="{0B5D4093-BD1D-4E45-B8A9-C3EDEF332E07}" type="presOf" srcId="{C1E81316-B7FE-483E-B2B7-70C4AB702932}" destId="{FA43562D-2BC4-40D7-A8C3-8C2093D44BF7}" srcOrd="0" destOrd="0" presId="urn:microsoft.com/office/officeart/2005/8/layout/radial5"/>
    <dgm:cxn modelId="{69DFBE9B-B083-4091-A07F-78E8E979CE7E}" srcId="{EC121C84-79EE-4515-83CA-1DC820713E6B}" destId="{47B4A75D-C572-4DB3-BB2A-3E1ED936D80D}" srcOrd="0" destOrd="0" parTransId="{C9248F4D-51D5-4B2D-BA42-565F1E2A7A5F}" sibTransId="{51B6BD47-2C18-4394-95B7-9EB17DAFED74}"/>
    <dgm:cxn modelId="{44F089AE-F989-4756-8358-9C96ABD52713}" type="presOf" srcId="{B2A3D0B8-0538-4BD6-B0A3-957A78C2988C}" destId="{75EBDF9A-5591-488F-9493-79DE95ECF1F7}" srcOrd="1" destOrd="0" presId="urn:microsoft.com/office/officeart/2005/8/layout/radial5"/>
    <dgm:cxn modelId="{583B2AAF-2B9E-4F0D-B07B-6DB11A84D39C}" srcId="{47B4A75D-C572-4DB3-BB2A-3E1ED936D80D}" destId="{595C4673-AD3E-41CD-AF7A-77ECB62EDB03}" srcOrd="2" destOrd="0" parTransId="{6772EB71-49D9-4839-AE8B-71EA27460E05}" sibTransId="{1991A0FC-D026-4F90-A146-917FE7842CEB}"/>
    <dgm:cxn modelId="{F9BE34BA-2B64-4103-815B-D8D52AEE21C9}" type="presOf" srcId="{47B4A75D-C572-4DB3-BB2A-3E1ED936D80D}" destId="{E8050B18-BF04-4F6A-9270-9038D8B88270}" srcOrd="0" destOrd="0" presId="urn:microsoft.com/office/officeart/2005/8/layout/radial5"/>
    <dgm:cxn modelId="{1F252FBC-7BC5-464E-92D0-1DEBFF12EEFF}" type="presOf" srcId="{6772EB71-49D9-4839-AE8B-71EA27460E05}" destId="{A17A46AA-7D29-4AFA-A002-10987395A738}" srcOrd="1" destOrd="0" presId="urn:microsoft.com/office/officeart/2005/8/layout/radial5"/>
    <dgm:cxn modelId="{E3B0DEC6-8658-4C45-A3E9-8F416C94F761}" srcId="{47B4A75D-C572-4DB3-BB2A-3E1ED936D80D}" destId="{41C0CC78-C7D7-4C47-ABB3-EEBE1BA3D4C5}" srcOrd="4" destOrd="0" parTransId="{011EFD06-FEC9-40BC-AEA4-A38F3A2F25B3}" sibTransId="{30C08FDF-5F83-44A7-B46D-F94BF908A2E9}"/>
    <dgm:cxn modelId="{0CB634CB-EBE5-41F2-ABDC-5C06032331C7}" type="presOf" srcId="{B2A3D0B8-0538-4BD6-B0A3-957A78C2988C}" destId="{3A6530EA-DC22-4A36-85A5-27F9783AAC24}" srcOrd="0" destOrd="0" presId="urn:microsoft.com/office/officeart/2005/8/layout/radial5"/>
    <dgm:cxn modelId="{F5D21BD1-3EBE-402F-9684-BF8F9A9BEE77}" type="presOf" srcId="{680068E5-594F-4FF6-95B1-EB1E74F4A319}" destId="{8C8B7862-3A62-4AB1-AA06-EAF160BFA3DD}" srcOrd="0" destOrd="0" presId="urn:microsoft.com/office/officeart/2005/8/layout/radial5"/>
    <dgm:cxn modelId="{05BF07D4-BAB6-4612-A3A7-BA49DC9A58FE}" type="presOf" srcId="{595C4673-AD3E-41CD-AF7A-77ECB62EDB03}" destId="{488B622C-10F9-4850-811A-6603AD80AFA7}" srcOrd="0" destOrd="0" presId="urn:microsoft.com/office/officeart/2005/8/layout/radial5"/>
    <dgm:cxn modelId="{ED78C4DF-1973-4B9F-B831-A34139469313}" type="presOf" srcId="{B3B143F6-D17E-43EE-8959-0F3F07457BE5}" destId="{81A0737C-937F-4BE3-8666-E34B7E9752D8}" srcOrd="0" destOrd="0" presId="urn:microsoft.com/office/officeart/2005/8/layout/radial5"/>
    <dgm:cxn modelId="{3E9F48ED-CC0C-4B44-A70A-7F475A48B594}" type="presOf" srcId="{680068E5-594F-4FF6-95B1-EB1E74F4A319}" destId="{8BE57026-5D22-49C8-9F7B-E4E490638644}" srcOrd="1" destOrd="0" presId="urn:microsoft.com/office/officeart/2005/8/layout/radial5"/>
    <dgm:cxn modelId="{8AEBC4F4-497B-48A0-890D-448985B52546}" srcId="{47B4A75D-C572-4DB3-BB2A-3E1ED936D80D}" destId="{166D375D-F99C-40B0-A23C-32C086C305FC}" srcOrd="3" destOrd="0" parTransId="{680068E5-594F-4FF6-95B1-EB1E74F4A319}" sibTransId="{25AA27BF-E7A6-4B11-8282-2E6B02CAC3F7}"/>
    <dgm:cxn modelId="{62D03C8F-E164-4D0A-8870-43B2C2DA9A6E}" type="presParOf" srcId="{8B462993-C6CA-4C0B-9240-348B77B6D507}" destId="{E8050B18-BF04-4F6A-9270-9038D8B88270}" srcOrd="0" destOrd="0" presId="urn:microsoft.com/office/officeart/2005/8/layout/radial5"/>
    <dgm:cxn modelId="{5B1BBAB8-78C3-46EF-9839-C9FD74D15362}" type="presParOf" srcId="{8B462993-C6CA-4C0B-9240-348B77B6D507}" destId="{3A6530EA-DC22-4A36-85A5-27F9783AAC24}" srcOrd="1" destOrd="0" presId="urn:microsoft.com/office/officeart/2005/8/layout/radial5"/>
    <dgm:cxn modelId="{7CCE0156-2F35-49A9-9BB1-8D7C64F0E93B}" type="presParOf" srcId="{3A6530EA-DC22-4A36-85A5-27F9783AAC24}" destId="{75EBDF9A-5591-488F-9493-79DE95ECF1F7}" srcOrd="0" destOrd="0" presId="urn:microsoft.com/office/officeart/2005/8/layout/radial5"/>
    <dgm:cxn modelId="{47872873-AD6C-4743-B8D1-08D83452F259}" type="presParOf" srcId="{8B462993-C6CA-4C0B-9240-348B77B6D507}" destId="{FA43562D-2BC4-40D7-A8C3-8C2093D44BF7}" srcOrd="2" destOrd="0" presId="urn:microsoft.com/office/officeart/2005/8/layout/radial5"/>
    <dgm:cxn modelId="{344B5E68-CF92-404F-AB40-84A30AF9A169}" type="presParOf" srcId="{8B462993-C6CA-4C0B-9240-348B77B6D507}" destId="{FC373261-54E7-4B13-961F-B833147CB927}" srcOrd="3" destOrd="0" presId="urn:microsoft.com/office/officeart/2005/8/layout/radial5"/>
    <dgm:cxn modelId="{6217BCA5-E23A-4499-8EAB-84F6C23327D0}" type="presParOf" srcId="{FC373261-54E7-4B13-961F-B833147CB927}" destId="{D402CE05-3185-422F-94D8-23CE3DC0050C}" srcOrd="0" destOrd="0" presId="urn:microsoft.com/office/officeart/2005/8/layout/radial5"/>
    <dgm:cxn modelId="{333CCF2D-6633-4ABF-BCED-E42D52D62C30}" type="presParOf" srcId="{8B462993-C6CA-4C0B-9240-348B77B6D507}" destId="{B128B11D-89E1-4CB8-8169-B6C44E082C16}" srcOrd="4" destOrd="0" presId="urn:microsoft.com/office/officeart/2005/8/layout/radial5"/>
    <dgm:cxn modelId="{585BD268-5FB9-4A8C-BB74-7E31E1CE82A3}" type="presParOf" srcId="{8B462993-C6CA-4C0B-9240-348B77B6D507}" destId="{949A4976-50CC-41E0-8CF0-D59096C9B1A9}" srcOrd="5" destOrd="0" presId="urn:microsoft.com/office/officeart/2005/8/layout/radial5"/>
    <dgm:cxn modelId="{CB7D6425-4A6B-49F0-97F3-7D693802EEB7}" type="presParOf" srcId="{949A4976-50CC-41E0-8CF0-D59096C9B1A9}" destId="{A17A46AA-7D29-4AFA-A002-10987395A738}" srcOrd="0" destOrd="0" presId="urn:microsoft.com/office/officeart/2005/8/layout/radial5"/>
    <dgm:cxn modelId="{60779240-7688-4893-83C2-1D6D4CDB5519}" type="presParOf" srcId="{8B462993-C6CA-4C0B-9240-348B77B6D507}" destId="{488B622C-10F9-4850-811A-6603AD80AFA7}" srcOrd="6" destOrd="0" presId="urn:microsoft.com/office/officeart/2005/8/layout/radial5"/>
    <dgm:cxn modelId="{06F6C341-BB5D-4D64-8A76-EFF39AA14A82}" type="presParOf" srcId="{8B462993-C6CA-4C0B-9240-348B77B6D507}" destId="{8C8B7862-3A62-4AB1-AA06-EAF160BFA3DD}" srcOrd="7" destOrd="0" presId="urn:microsoft.com/office/officeart/2005/8/layout/radial5"/>
    <dgm:cxn modelId="{875C90CC-8459-4AC9-8826-6217CF514CD3}" type="presParOf" srcId="{8C8B7862-3A62-4AB1-AA06-EAF160BFA3DD}" destId="{8BE57026-5D22-49C8-9F7B-E4E490638644}" srcOrd="0" destOrd="0" presId="urn:microsoft.com/office/officeart/2005/8/layout/radial5"/>
    <dgm:cxn modelId="{1B2F4878-B4CA-465B-824A-53859DEAAF87}" type="presParOf" srcId="{8B462993-C6CA-4C0B-9240-348B77B6D507}" destId="{D7E55C42-A079-4098-8800-2DE36554F7FC}" srcOrd="8" destOrd="0" presId="urn:microsoft.com/office/officeart/2005/8/layout/radial5"/>
    <dgm:cxn modelId="{A38FDD4C-62A5-4AE0-9DFA-B4CD9E70240F}" type="presParOf" srcId="{8B462993-C6CA-4C0B-9240-348B77B6D507}" destId="{F13FE878-E57F-4078-A77C-E476E9BCD264}" srcOrd="9" destOrd="0" presId="urn:microsoft.com/office/officeart/2005/8/layout/radial5"/>
    <dgm:cxn modelId="{A6C3AED5-31B4-4037-98D4-6F63FAEA8A68}" type="presParOf" srcId="{F13FE878-E57F-4078-A77C-E476E9BCD264}" destId="{8114CB0C-AE1B-4862-9F2E-DF29275D9E1E}" srcOrd="0" destOrd="0" presId="urn:microsoft.com/office/officeart/2005/8/layout/radial5"/>
    <dgm:cxn modelId="{A5FC49B1-5C0D-4738-8361-D05972873F81}" type="presParOf" srcId="{8B462993-C6CA-4C0B-9240-348B77B6D507}" destId="{4172C980-DAE9-4FAC-9F1E-D3A476253272}" srcOrd="10" destOrd="0" presId="urn:microsoft.com/office/officeart/2005/8/layout/radial5"/>
    <dgm:cxn modelId="{9BA5AD64-7FB7-42C9-A336-81E39224602D}" type="presParOf" srcId="{8B462993-C6CA-4C0B-9240-348B77B6D507}" destId="{81A0737C-937F-4BE3-8666-E34B7E9752D8}" srcOrd="11" destOrd="0" presId="urn:microsoft.com/office/officeart/2005/8/layout/radial5"/>
    <dgm:cxn modelId="{FE8E9E18-AA15-4810-8004-4EDBFE048174}" type="presParOf" srcId="{81A0737C-937F-4BE3-8666-E34B7E9752D8}" destId="{DC096FCC-B495-4E22-8D91-9D83F63C73EC}" srcOrd="0" destOrd="0" presId="urn:microsoft.com/office/officeart/2005/8/layout/radial5"/>
    <dgm:cxn modelId="{96EE6227-82C2-44DD-B9AF-1C870CE4328E}" type="presParOf" srcId="{8B462993-C6CA-4C0B-9240-348B77B6D507}" destId="{F9B18D24-4971-4107-A5E4-A3F41A80AC0A}" srcOrd="12" destOrd="0" presId="urn:microsoft.com/office/officeart/2005/8/layout/radial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121C84-79EE-4515-83CA-1DC820713E6B}" type="doc">
      <dgm:prSet loTypeId="urn:microsoft.com/office/officeart/2005/8/layout/radial5" loCatId="cycle" qsTypeId="urn:microsoft.com/office/officeart/2005/8/quickstyle/3d1" qsCatId="3D" csTypeId="urn:microsoft.com/office/officeart/2005/8/colors/colorful5" csCatId="colorful" phldr="1"/>
      <dgm:spPr/>
      <dgm:t>
        <a:bodyPr/>
        <a:lstStyle/>
        <a:p>
          <a:endParaRPr lang="en-US"/>
        </a:p>
      </dgm:t>
    </dgm:pt>
    <dgm:pt modelId="{47B4A75D-C572-4DB3-BB2A-3E1ED936D80D}">
      <dgm:prSet phldrT="[Text]"/>
      <dgm:spPr/>
      <dgm:t>
        <a:bodyPr/>
        <a:lstStyle/>
        <a:p>
          <a:r>
            <a:rPr lang="en-US" dirty="0"/>
            <a:t>Sleep Deprivation</a:t>
          </a:r>
        </a:p>
      </dgm:t>
    </dgm:pt>
    <dgm:pt modelId="{C9248F4D-51D5-4B2D-BA42-565F1E2A7A5F}" type="parTrans" cxnId="{69DFBE9B-B083-4091-A07F-78E8E979CE7E}">
      <dgm:prSet/>
      <dgm:spPr/>
      <dgm:t>
        <a:bodyPr/>
        <a:lstStyle/>
        <a:p>
          <a:endParaRPr lang="en-US"/>
        </a:p>
      </dgm:t>
    </dgm:pt>
    <dgm:pt modelId="{51B6BD47-2C18-4394-95B7-9EB17DAFED74}" type="sibTrans" cxnId="{69DFBE9B-B083-4091-A07F-78E8E979CE7E}">
      <dgm:prSet/>
      <dgm:spPr/>
      <dgm:t>
        <a:bodyPr/>
        <a:lstStyle/>
        <a:p>
          <a:endParaRPr lang="en-US"/>
        </a:p>
      </dgm:t>
    </dgm:pt>
    <dgm:pt modelId="{C1E81316-B7FE-483E-B2B7-70C4AB702932}">
      <dgm:prSet phldrT="[Text]"/>
      <dgm:spPr/>
      <dgm:t>
        <a:bodyPr/>
        <a:lstStyle/>
        <a:p>
          <a:r>
            <a:rPr lang="en-US" dirty="0"/>
            <a:t>Irritability</a:t>
          </a:r>
        </a:p>
      </dgm:t>
    </dgm:pt>
    <dgm:pt modelId="{B2A3D0B8-0538-4BD6-B0A3-957A78C2988C}" type="parTrans" cxnId="{0ECCE447-402D-4B9B-A388-CAF726A09ED7}">
      <dgm:prSet/>
      <dgm:spPr/>
      <dgm:t>
        <a:bodyPr/>
        <a:lstStyle/>
        <a:p>
          <a:endParaRPr lang="en-US"/>
        </a:p>
      </dgm:t>
    </dgm:pt>
    <dgm:pt modelId="{C3940F9E-2125-464B-BD25-496F776B7CEA}" type="sibTrans" cxnId="{0ECCE447-402D-4B9B-A388-CAF726A09ED7}">
      <dgm:prSet/>
      <dgm:spPr/>
      <dgm:t>
        <a:bodyPr/>
        <a:lstStyle/>
        <a:p>
          <a:endParaRPr lang="en-US"/>
        </a:p>
      </dgm:t>
    </dgm:pt>
    <dgm:pt modelId="{509E5D0B-5D0F-4B09-ADD7-6376BD18C637}">
      <dgm:prSet phldrT="[Text]"/>
      <dgm:spPr/>
      <dgm:t>
        <a:bodyPr/>
        <a:lstStyle/>
        <a:p>
          <a:r>
            <a:rPr lang="en-US" dirty="0"/>
            <a:t>Anxiety</a:t>
          </a:r>
        </a:p>
      </dgm:t>
    </dgm:pt>
    <dgm:pt modelId="{8BF8E574-146C-467F-B3F0-79DB6D382A19}" type="parTrans" cxnId="{27981479-F65A-437C-9D14-2C59FA630D11}">
      <dgm:prSet/>
      <dgm:spPr/>
      <dgm:t>
        <a:bodyPr/>
        <a:lstStyle/>
        <a:p>
          <a:endParaRPr lang="en-US"/>
        </a:p>
      </dgm:t>
    </dgm:pt>
    <dgm:pt modelId="{FD769CE7-151A-49F7-BFCC-327E416236DA}" type="sibTrans" cxnId="{27981479-F65A-437C-9D14-2C59FA630D11}">
      <dgm:prSet/>
      <dgm:spPr/>
      <dgm:t>
        <a:bodyPr/>
        <a:lstStyle/>
        <a:p>
          <a:endParaRPr lang="en-US"/>
        </a:p>
      </dgm:t>
    </dgm:pt>
    <dgm:pt modelId="{595C4673-AD3E-41CD-AF7A-77ECB62EDB03}">
      <dgm:prSet phldrT="[Text]"/>
      <dgm:spPr/>
      <dgm:t>
        <a:bodyPr/>
        <a:lstStyle/>
        <a:p>
          <a:r>
            <a:rPr lang="en-US" dirty="0"/>
            <a:t>Defiance</a:t>
          </a:r>
        </a:p>
      </dgm:t>
    </dgm:pt>
    <dgm:pt modelId="{6772EB71-49D9-4839-AE8B-71EA27460E05}" type="parTrans" cxnId="{583B2AAF-2B9E-4F0D-B07B-6DB11A84D39C}">
      <dgm:prSet/>
      <dgm:spPr/>
      <dgm:t>
        <a:bodyPr/>
        <a:lstStyle/>
        <a:p>
          <a:endParaRPr lang="en-US"/>
        </a:p>
      </dgm:t>
    </dgm:pt>
    <dgm:pt modelId="{1991A0FC-D026-4F90-A146-917FE7842CEB}" type="sibTrans" cxnId="{583B2AAF-2B9E-4F0D-B07B-6DB11A84D39C}">
      <dgm:prSet/>
      <dgm:spPr/>
      <dgm:t>
        <a:bodyPr/>
        <a:lstStyle/>
        <a:p>
          <a:endParaRPr lang="en-US"/>
        </a:p>
      </dgm:t>
    </dgm:pt>
    <dgm:pt modelId="{166D375D-F99C-40B0-A23C-32C086C305FC}">
      <dgm:prSet phldrT="[Text]"/>
      <dgm:spPr/>
      <dgm:t>
        <a:bodyPr/>
        <a:lstStyle/>
        <a:p>
          <a:r>
            <a:rPr lang="en-US" dirty="0"/>
            <a:t>Poor Emotional Regulation</a:t>
          </a:r>
        </a:p>
      </dgm:t>
    </dgm:pt>
    <dgm:pt modelId="{680068E5-594F-4FF6-95B1-EB1E74F4A319}" type="parTrans" cxnId="{8AEBC4F4-497B-48A0-890D-448985B52546}">
      <dgm:prSet/>
      <dgm:spPr/>
      <dgm:t>
        <a:bodyPr/>
        <a:lstStyle/>
        <a:p>
          <a:endParaRPr lang="en-US"/>
        </a:p>
      </dgm:t>
    </dgm:pt>
    <dgm:pt modelId="{25AA27BF-E7A6-4B11-8282-2E6B02CAC3F7}" type="sibTrans" cxnId="{8AEBC4F4-497B-48A0-890D-448985B52546}">
      <dgm:prSet/>
      <dgm:spPr/>
      <dgm:t>
        <a:bodyPr/>
        <a:lstStyle/>
        <a:p>
          <a:endParaRPr lang="en-US"/>
        </a:p>
      </dgm:t>
    </dgm:pt>
    <dgm:pt modelId="{477BDACB-7BD3-4576-ACED-AEE01C350CC5}">
      <dgm:prSet phldrT="[Text]" custRadScaleRad="127519" custRadScaleInc="91878"/>
      <dgm:spPr/>
      <dgm:t>
        <a:bodyPr/>
        <a:lstStyle/>
        <a:p>
          <a:endParaRPr lang="en-US"/>
        </a:p>
      </dgm:t>
    </dgm:pt>
    <dgm:pt modelId="{ADAA4C3D-1DB5-4B16-B2AC-EC7076582A01}" type="parTrans" cxnId="{DF26B829-F2F1-46F1-8D18-91978F89ABA3}">
      <dgm:prSet/>
      <dgm:spPr/>
      <dgm:t>
        <a:bodyPr/>
        <a:lstStyle/>
        <a:p>
          <a:endParaRPr lang="en-US"/>
        </a:p>
      </dgm:t>
    </dgm:pt>
    <dgm:pt modelId="{D75A0420-B9E6-4A4E-9B9A-115F97A48A62}" type="sibTrans" cxnId="{DF26B829-F2F1-46F1-8D18-91978F89ABA3}">
      <dgm:prSet/>
      <dgm:spPr/>
      <dgm:t>
        <a:bodyPr/>
        <a:lstStyle/>
        <a:p>
          <a:endParaRPr lang="en-US"/>
        </a:p>
      </dgm:t>
    </dgm:pt>
    <dgm:pt modelId="{E21B61BD-5DC7-4E64-A305-3453D2F8BFDE}">
      <dgm:prSet phldrT="[Text]" custRadScaleRad="127519" custRadScaleInc="91878"/>
      <dgm:spPr/>
      <dgm:t>
        <a:bodyPr/>
        <a:lstStyle/>
        <a:p>
          <a:endParaRPr lang="en-US"/>
        </a:p>
      </dgm:t>
    </dgm:pt>
    <dgm:pt modelId="{E83733D5-BC91-4209-A1DB-8C121364C857}" type="parTrans" cxnId="{82D74302-E679-46BF-AD17-02B7CFDB2016}">
      <dgm:prSet/>
      <dgm:spPr/>
      <dgm:t>
        <a:bodyPr/>
        <a:lstStyle/>
        <a:p>
          <a:endParaRPr lang="en-US"/>
        </a:p>
      </dgm:t>
    </dgm:pt>
    <dgm:pt modelId="{0392A838-590B-4751-9038-68BF87BDC9A6}" type="sibTrans" cxnId="{82D74302-E679-46BF-AD17-02B7CFDB2016}">
      <dgm:prSet/>
      <dgm:spPr/>
      <dgm:t>
        <a:bodyPr/>
        <a:lstStyle/>
        <a:p>
          <a:endParaRPr lang="en-US"/>
        </a:p>
      </dgm:t>
    </dgm:pt>
    <dgm:pt modelId="{41C0CC78-C7D7-4C47-ABB3-EEBE1BA3D4C5}">
      <dgm:prSet/>
      <dgm:spPr/>
      <dgm:t>
        <a:bodyPr/>
        <a:lstStyle/>
        <a:p>
          <a:r>
            <a:rPr lang="en-US" dirty="0"/>
            <a:t>Temper Tantrums</a:t>
          </a:r>
        </a:p>
      </dgm:t>
    </dgm:pt>
    <dgm:pt modelId="{011EFD06-FEC9-40BC-AEA4-A38F3A2F25B3}" type="parTrans" cxnId="{E3B0DEC6-8658-4C45-A3E9-8F416C94F761}">
      <dgm:prSet/>
      <dgm:spPr/>
      <dgm:t>
        <a:bodyPr/>
        <a:lstStyle/>
        <a:p>
          <a:endParaRPr lang="en-US"/>
        </a:p>
      </dgm:t>
    </dgm:pt>
    <dgm:pt modelId="{30C08FDF-5F83-44A7-B46D-F94BF908A2E9}" type="sibTrans" cxnId="{E3B0DEC6-8658-4C45-A3E9-8F416C94F761}">
      <dgm:prSet/>
      <dgm:spPr/>
      <dgm:t>
        <a:bodyPr/>
        <a:lstStyle/>
        <a:p>
          <a:endParaRPr lang="en-US"/>
        </a:p>
      </dgm:t>
    </dgm:pt>
    <dgm:pt modelId="{BD5629B2-1661-40B1-8633-A8159B74C7DD}">
      <dgm:prSet/>
      <dgm:spPr/>
      <dgm:t>
        <a:bodyPr/>
        <a:lstStyle/>
        <a:p>
          <a:r>
            <a:rPr lang="en-US" dirty="0"/>
            <a:t>Problems with Friends</a:t>
          </a:r>
        </a:p>
      </dgm:t>
    </dgm:pt>
    <dgm:pt modelId="{B3B143F6-D17E-43EE-8959-0F3F07457BE5}" type="parTrans" cxnId="{BEEFE990-990B-4A8D-A9B4-05F8E69818C1}">
      <dgm:prSet/>
      <dgm:spPr/>
      <dgm:t>
        <a:bodyPr/>
        <a:lstStyle/>
        <a:p>
          <a:endParaRPr lang="en-US"/>
        </a:p>
      </dgm:t>
    </dgm:pt>
    <dgm:pt modelId="{5ECC4ABA-EA4C-4380-A5D1-3D65AB6DE9EC}" type="sibTrans" cxnId="{BEEFE990-990B-4A8D-A9B4-05F8E69818C1}">
      <dgm:prSet/>
      <dgm:spPr/>
      <dgm:t>
        <a:bodyPr/>
        <a:lstStyle/>
        <a:p>
          <a:endParaRPr lang="en-US"/>
        </a:p>
      </dgm:t>
    </dgm:pt>
    <dgm:pt modelId="{8B462993-C6CA-4C0B-9240-348B77B6D507}" type="pres">
      <dgm:prSet presAssocID="{EC121C84-79EE-4515-83CA-1DC820713E6B}" presName="Name0" presStyleCnt="0">
        <dgm:presLayoutVars>
          <dgm:chMax val="1"/>
          <dgm:dir/>
          <dgm:animLvl val="ctr"/>
          <dgm:resizeHandles val="exact"/>
        </dgm:presLayoutVars>
      </dgm:prSet>
      <dgm:spPr/>
    </dgm:pt>
    <dgm:pt modelId="{E8050B18-BF04-4F6A-9270-9038D8B88270}" type="pres">
      <dgm:prSet presAssocID="{47B4A75D-C572-4DB3-BB2A-3E1ED936D80D}" presName="centerShape" presStyleLbl="node0" presStyleIdx="0" presStyleCnt="1"/>
      <dgm:spPr/>
    </dgm:pt>
    <dgm:pt modelId="{3A6530EA-DC22-4A36-85A5-27F9783AAC24}" type="pres">
      <dgm:prSet presAssocID="{B2A3D0B8-0538-4BD6-B0A3-957A78C2988C}" presName="parTrans" presStyleLbl="sibTrans2D1" presStyleIdx="0" presStyleCnt="6"/>
      <dgm:spPr/>
    </dgm:pt>
    <dgm:pt modelId="{75EBDF9A-5591-488F-9493-79DE95ECF1F7}" type="pres">
      <dgm:prSet presAssocID="{B2A3D0B8-0538-4BD6-B0A3-957A78C2988C}" presName="connectorText" presStyleLbl="sibTrans2D1" presStyleIdx="0" presStyleCnt="6"/>
      <dgm:spPr/>
    </dgm:pt>
    <dgm:pt modelId="{FA43562D-2BC4-40D7-A8C3-8C2093D44BF7}" type="pres">
      <dgm:prSet presAssocID="{C1E81316-B7FE-483E-B2B7-70C4AB702932}" presName="node" presStyleLbl="node1" presStyleIdx="0" presStyleCnt="6">
        <dgm:presLayoutVars>
          <dgm:bulletEnabled val="1"/>
        </dgm:presLayoutVars>
      </dgm:prSet>
      <dgm:spPr/>
    </dgm:pt>
    <dgm:pt modelId="{FC373261-54E7-4B13-961F-B833147CB927}" type="pres">
      <dgm:prSet presAssocID="{8BF8E574-146C-467F-B3F0-79DB6D382A19}" presName="parTrans" presStyleLbl="sibTrans2D1" presStyleIdx="1" presStyleCnt="6"/>
      <dgm:spPr/>
    </dgm:pt>
    <dgm:pt modelId="{D402CE05-3185-422F-94D8-23CE3DC0050C}" type="pres">
      <dgm:prSet presAssocID="{8BF8E574-146C-467F-B3F0-79DB6D382A19}" presName="connectorText" presStyleLbl="sibTrans2D1" presStyleIdx="1" presStyleCnt="6"/>
      <dgm:spPr/>
    </dgm:pt>
    <dgm:pt modelId="{B128B11D-89E1-4CB8-8169-B6C44E082C16}" type="pres">
      <dgm:prSet presAssocID="{509E5D0B-5D0F-4B09-ADD7-6376BD18C637}" presName="node" presStyleLbl="node1" presStyleIdx="1" presStyleCnt="6">
        <dgm:presLayoutVars>
          <dgm:bulletEnabled val="1"/>
        </dgm:presLayoutVars>
      </dgm:prSet>
      <dgm:spPr/>
    </dgm:pt>
    <dgm:pt modelId="{949A4976-50CC-41E0-8CF0-D59096C9B1A9}" type="pres">
      <dgm:prSet presAssocID="{6772EB71-49D9-4839-AE8B-71EA27460E05}" presName="parTrans" presStyleLbl="sibTrans2D1" presStyleIdx="2" presStyleCnt="6"/>
      <dgm:spPr/>
    </dgm:pt>
    <dgm:pt modelId="{A17A46AA-7D29-4AFA-A002-10987395A738}" type="pres">
      <dgm:prSet presAssocID="{6772EB71-49D9-4839-AE8B-71EA27460E05}" presName="connectorText" presStyleLbl="sibTrans2D1" presStyleIdx="2" presStyleCnt="6"/>
      <dgm:spPr/>
    </dgm:pt>
    <dgm:pt modelId="{488B622C-10F9-4850-811A-6603AD80AFA7}" type="pres">
      <dgm:prSet presAssocID="{595C4673-AD3E-41CD-AF7A-77ECB62EDB03}" presName="node" presStyleLbl="node1" presStyleIdx="2" presStyleCnt="6">
        <dgm:presLayoutVars>
          <dgm:bulletEnabled val="1"/>
        </dgm:presLayoutVars>
      </dgm:prSet>
      <dgm:spPr/>
    </dgm:pt>
    <dgm:pt modelId="{8C8B7862-3A62-4AB1-AA06-EAF160BFA3DD}" type="pres">
      <dgm:prSet presAssocID="{680068E5-594F-4FF6-95B1-EB1E74F4A319}" presName="parTrans" presStyleLbl="sibTrans2D1" presStyleIdx="3" presStyleCnt="6"/>
      <dgm:spPr/>
    </dgm:pt>
    <dgm:pt modelId="{8BE57026-5D22-49C8-9F7B-E4E490638644}" type="pres">
      <dgm:prSet presAssocID="{680068E5-594F-4FF6-95B1-EB1E74F4A319}" presName="connectorText" presStyleLbl="sibTrans2D1" presStyleIdx="3" presStyleCnt="6"/>
      <dgm:spPr/>
    </dgm:pt>
    <dgm:pt modelId="{D7E55C42-A079-4098-8800-2DE36554F7FC}" type="pres">
      <dgm:prSet presAssocID="{166D375D-F99C-40B0-A23C-32C086C305FC}" presName="node" presStyleLbl="node1" presStyleIdx="3" presStyleCnt="6" custRadScaleRad="94857" custRadScaleInc="0">
        <dgm:presLayoutVars>
          <dgm:bulletEnabled val="1"/>
        </dgm:presLayoutVars>
      </dgm:prSet>
      <dgm:spPr/>
    </dgm:pt>
    <dgm:pt modelId="{F13FE878-E57F-4078-A77C-E476E9BCD264}" type="pres">
      <dgm:prSet presAssocID="{011EFD06-FEC9-40BC-AEA4-A38F3A2F25B3}" presName="parTrans" presStyleLbl="sibTrans2D1" presStyleIdx="4" presStyleCnt="6"/>
      <dgm:spPr/>
    </dgm:pt>
    <dgm:pt modelId="{8114CB0C-AE1B-4862-9F2E-DF29275D9E1E}" type="pres">
      <dgm:prSet presAssocID="{011EFD06-FEC9-40BC-AEA4-A38F3A2F25B3}" presName="connectorText" presStyleLbl="sibTrans2D1" presStyleIdx="4" presStyleCnt="6"/>
      <dgm:spPr/>
    </dgm:pt>
    <dgm:pt modelId="{4172C980-DAE9-4FAC-9F1E-D3A476253272}" type="pres">
      <dgm:prSet presAssocID="{41C0CC78-C7D7-4C47-ABB3-EEBE1BA3D4C5}" presName="node" presStyleLbl="node1" presStyleIdx="4" presStyleCnt="6">
        <dgm:presLayoutVars>
          <dgm:bulletEnabled val="1"/>
        </dgm:presLayoutVars>
      </dgm:prSet>
      <dgm:spPr/>
    </dgm:pt>
    <dgm:pt modelId="{81A0737C-937F-4BE3-8666-E34B7E9752D8}" type="pres">
      <dgm:prSet presAssocID="{B3B143F6-D17E-43EE-8959-0F3F07457BE5}" presName="parTrans" presStyleLbl="sibTrans2D1" presStyleIdx="5" presStyleCnt="6"/>
      <dgm:spPr/>
    </dgm:pt>
    <dgm:pt modelId="{DC096FCC-B495-4E22-8D91-9D83F63C73EC}" type="pres">
      <dgm:prSet presAssocID="{B3B143F6-D17E-43EE-8959-0F3F07457BE5}" presName="connectorText" presStyleLbl="sibTrans2D1" presStyleIdx="5" presStyleCnt="6"/>
      <dgm:spPr/>
    </dgm:pt>
    <dgm:pt modelId="{F9B18D24-4971-4107-A5E4-A3F41A80AC0A}" type="pres">
      <dgm:prSet presAssocID="{BD5629B2-1661-40B1-8633-A8159B74C7DD}" presName="node" presStyleLbl="node1" presStyleIdx="5" presStyleCnt="6">
        <dgm:presLayoutVars>
          <dgm:bulletEnabled val="1"/>
        </dgm:presLayoutVars>
      </dgm:prSet>
      <dgm:spPr/>
    </dgm:pt>
  </dgm:ptLst>
  <dgm:cxnLst>
    <dgm:cxn modelId="{82D74302-E679-46BF-AD17-02B7CFDB2016}" srcId="{EC121C84-79EE-4515-83CA-1DC820713E6B}" destId="{E21B61BD-5DC7-4E64-A305-3453D2F8BFDE}" srcOrd="2" destOrd="0" parTransId="{E83733D5-BC91-4209-A1DB-8C121364C857}" sibTransId="{0392A838-590B-4751-9038-68BF87BDC9A6}"/>
    <dgm:cxn modelId="{475C880E-6E16-4337-B115-F9F5CBC82696}" type="presOf" srcId="{011EFD06-FEC9-40BC-AEA4-A38F3A2F25B3}" destId="{F13FE878-E57F-4078-A77C-E476E9BCD264}" srcOrd="0" destOrd="0" presId="urn:microsoft.com/office/officeart/2005/8/layout/radial5"/>
    <dgm:cxn modelId="{DDAC9912-E9A9-4EEE-9826-4F52A41081DD}" type="presOf" srcId="{41C0CC78-C7D7-4C47-ABB3-EEBE1BA3D4C5}" destId="{4172C980-DAE9-4FAC-9F1E-D3A476253272}" srcOrd="0" destOrd="0" presId="urn:microsoft.com/office/officeart/2005/8/layout/radial5"/>
    <dgm:cxn modelId="{E18DF021-6B9F-4709-AEB8-1AAF2D86BD03}" type="presOf" srcId="{EC121C84-79EE-4515-83CA-1DC820713E6B}" destId="{8B462993-C6CA-4C0B-9240-348B77B6D507}" srcOrd="0" destOrd="0" presId="urn:microsoft.com/office/officeart/2005/8/layout/radial5"/>
    <dgm:cxn modelId="{DF26B829-F2F1-46F1-8D18-91978F89ABA3}" srcId="{EC121C84-79EE-4515-83CA-1DC820713E6B}" destId="{477BDACB-7BD3-4576-ACED-AEE01C350CC5}" srcOrd="1" destOrd="0" parTransId="{ADAA4C3D-1DB5-4B16-B2AC-EC7076582A01}" sibTransId="{D75A0420-B9E6-4A4E-9B9A-115F97A48A62}"/>
    <dgm:cxn modelId="{EC030C41-E710-4709-B3F3-81DE568B0311}" type="presOf" srcId="{8BF8E574-146C-467F-B3F0-79DB6D382A19}" destId="{FC373261-54E7-4B13-961F-B833147CB927}" srcOrd="0" destOrd="0" presId="urn:microsoft.com/office/officeart/2005/8/layout/radial5"/>
    <dgm:cxn modelId="{70D88767-E0B3-49A4-A3A9-CA97224BA772}" type="presOf" srcId="{509E5D0B-5D0F-4B09-ADD7-6376BD18C637}" destId="{B128B11D-89E1-4CB8-8169-B6C44E082C16}" srcOrd="0" destOrd="0" presId="urn:microsoft.com/office/officeart/2005/8/layout/radial5"/>
    <dgm:cxn modelId="{0ECCE447-402D-4B9B-A388-CAF726A09ED7}" srcId="{47B4A75D-C572-4DB3-BB2A-3E1ED936D80D}" destId="{C1E81316-B7FE-483E-B2B7-70C4AB702932}" srcOrd="0" destOrd="0" parTransId="{B2A3D0B8-0538-4BD6-B0A3-957A78C2988C}" sibTransId="{C3940F9E-2125-464B-BD25-496F776B7CEA}"/>
    <dgm:cxn modelId="{D5FCA94B-DC4A-4CAF-A2E6-61C6738C18D6}" type="presOf" srcId="{166D375D-F99C-40B0-A23C-32C086C305FC}" destId="{D7E55C42-A079-4098-8800-2DE36554F7FC}" srcOrd="0" destOrd="0" presId="urn:microsoft.com/office/officeart/2005/8/layout/radial5"/>
    <dgm:cxn modelId="{0B5DA26C-411B-41E3-96D2-7664714258FD}" type="presOf" srcId="{BD5629B2-1661-40B1-8633-A8159B74C7DD}" destId="{F9B18D24-4971-4107-A5E4-A3F41A80AC0A}" srcOrd="0" destOrd="0" presId="urn:microsoft.com/office/officeart/2005/8/layout/radial5"/>
    <dgm:cxn modelId="{A0D9B64E-6B37-4A2D-A487-A9B59F6078D8}" type="presOf" srcId="{011EFD06-FEC9-40BC-AEA4-A38F3A2F25B3}" destId="{8114CB0C-AE1B-4862-9F2E-DF29275D9E1E}" srcOrd="1" destOrd="0" presId="urn:microsoft.com/office/officeart/2005/8/layout/radial5"/>
    <dgm:cxn modelId="{FA94B354-1C85-4B0A-9EE8-CF2200582338}" type="presOf" srcId="{6772EB71-49D9-4839-AE8B-71EA27460E05}" destId="{949A4976-50CC-41E0-8CF0-D59096C9B1A9}" srcOrd="0" destOrd="0" presId="urn:microsoft.com/office/officeart/2005/8/layout/radial5"/>
    <dgm:cxn modelId="{27981479-F65A-437C-9D14-2C59FA630D11}" srcId="{47B4A75D-C572-4DB3-BB2A-3E1ED936D80D}" destId="{509E5D0B-5D0F-4B09-ADD7-6376BD18C637}" srcOrd="1" destOrd="0" parTransId="{8BF8E574-146C-467F-B3F0-79DB6D382A19}" sibTransId="{FD769CE7-151A-49F7-BFCC-327E416236DA}"/>
    <dgm:cxn modelId="{02D88A7F-D7F1-4884-A0D3-A283A00BEAB1}" type="presOf" srcId="{B3B143F6-D17E-43EE-8959-0F3F07457BE5}" destId="{DC096FCC-B495-4E22-8D91-9D83F63C73EC}" srcOrd="1" destOrd="0" presId="urn:microsoft.com/office/officeart/2005/8/layout/radial5"/>
    <dgm:cxn modelId="{DB74BA87-8747-48FA-9C19-A5E329073383}" type="presOf" srcId="{8BF8E574-146C-467F-B3F0-79DB6D382A19}" destId="{D402CE05-3185-422F-94D8-23CE3DC0050C}" srcOrd="1" destOrd="0" presId="urn:microsoft.com/office/officeart/2005/8/layout/radial5"/>
    <dgm:cxn modelId="{BEEFE990-990B-4A8D-A9B4-05F8E69818C1}" srcId="{47B4A75D-C572-4DB3-BB2A-3E1ED936D80D}" destId="{BD5629B2-1661-40B1-8633-A8159B74C7DD}" srcOrd="5" destOrd="0" parTransId="{B3B143F6-D17E-43EE-8959-0F3F07457BE5}" sibTransId="{5ECC4ABA-EA4C-4380-A5D1-3D65AB6DE9EC}"/>
    <dgm:cxn modelId="{0B5D4093-BD1D-4E45-B8A9-C3EDEF332E07}" type="presOf" srcId="{C1E81316-B7FE-483E-B2B7-70C4AB702932}" destId="{FA43562D-2BC4-40D7-A8C3-8C2093D44BF7}" srcOrd="0" destOrd="0" presId="urn:microsoft.com/office/officeart/2005/8/layout/radial5"/>
    <dgm:cxn modelId="{69DFBE9B-B083-4091-A07F-78E8E979CE7E}" srcId="{EC121C84-79EE-4515-83CA-1DC820713E6B}" destId="{47B4A75D-C572-4DB3-BB2A-3E1ED936D80D}" srcOrd="0" destOrd="0" parTransId="{C9248F4D-51D5-4B2D-BA42-565F1E2A7A5F}" sibTransId="{51B6BD47-2C18-4394-95B7-9EB17DAFED74}"/>
    <dgm:cxn modelId="{44F089AE-F989-4756-8358-9C96ABD52713}" type="presOf" srcId="{B2A3D0B8-0538-4BD6-B0A3-957A78C2988C}" destId="{75EBDF9A-5591-488F-9493-79DE95ECF1F7}" srcOrd="1" destOrd="0" presId="urn:microsoft.com/office/officeart/2005/8/layout/radial5"/>
    <dgm:cxn modelId="{583B2AAF-2B9E-4F0D-B07B-6DB11A84D39C}" srcId="{47B4A75D-C572-4DB3-BB2A-3E1ED936D80D}" destId="{595C4673-AD3E-41CD-AF7A-77ECB62EDB03}" srcOrd="2" destOrd="0" parTransId="{6772EB71-49D9-4839-AE8B-71EA27460E05}" sibTransId="{1991A0FC-D026-4F90-A146-917FE7842CEB}"/>
    <dgm:cxn modelId="{F9BE34BA-2B64-4103-815B-D8D52AEE21C9}" type="presOf" srcId="{47B4A75D-C572-4DB3-BB2A-3E1ED936D80D}" destId="{E8050B18-BF04-4F6A-9270-9038D8B88270}" srcOrd="0" destOrd="0" presId="urn:microsoft.com/office/officeart/2005/8/layout/radial5"/>
    <dgm:cxn modelId="{1F252FBC-7BC5-464E-92D0-1DEBFF12EEFF}" type="presOf" srcId="{6772EB71-49D9-4839-AE8B-71EA27460E05}" destId="{A17A46AA-7D29-4AFA-A002-10987395A738}" srcOrd="1" destOrd="0" presId="urn:microsoft.com/office/officeart/2005/8/layout/radial5"/>
    <dgm:cxn modelId="{E3B0DEC6-8658-4C45-A3E9-8F416C94F761}" srcId="{47B4A75D-C572-4DB3-BB2A-3E1ED936D80D}" destId="{41C0CC78-C7D7-4C47-ABB3-EEBE1BA3D4C5}" srcOrd="4" destOrd="0" parTransId="{011EFD06-FEC9-40BC-AEA4-A38F3A2F25B3}" sibTransId="{30C08FDF-5F83-44A7-B46D-F94BF908A2E9}"/>
    <dgm:cxn modelId="{0CB634CB-EBE5-41F2-ABDC-5C06032331C7}" type="presOf" srcId="{B2A3D0B8-0538-4BD6-B0A3-957A78C2988C}" destId="{3A6530EA-DC22-4A36-85A5-27F9783AAC24}" srcOrd="0" destOrd="0" presId="urn:microsoft.com/office/officeart/2005/8/layout/radial5"/>
    <dgm:cxn modelId="{F5D21BD1-3EBE-402F-9684-BF8F9A9BEE77}" type="presOf" srcId="{680068E5-594F-4FF6-95B1-EB1E74F4A319}" destId="{8C8B7862-3A62-4AB1-AA06-EAF160BFA3DD}" srcOrd="0" destOrd="0" presId="urn:microsoft.com/office/officeart/2005/8/layout/radial5"/>
    <dgm:cxn modelId="{05BF07D4-BAB6-4612-A3A7-BA49DC9A58FE}" type="presOf" srcId="{595C4673-AD3E-41CD-AF7A-77ECB62EDB03}" destId="{488B622C-10F9-4850-811A-6603AD80AFA7}" srcOrd="0" destOrd="0" presId="urn:microsoft.com/office/officeart/2005/8/layout/radial5"/>
    <dgm:cxn modelId="{ED78C4DF-1973-4B9F-B831-A34139469313}" type="presOf" srcId="{B3B143F6-D17E-43EE-8959-0F3F07457BE5}" destId="{81A0737C-937F-4BE3-8666-E34B7E9752D8}" srcOrd="0" destOrd="0" presId="urn:microsoft.com/office/officeart/2005/8/layout/radial5"/>
    <dgm:cxn modelId="{3E9F48ED-CC0C-4B44-A70A-7F475A48B594}" type="presOf" srcId="{680068E5-594F-4FF6-95B1-EB1E74F4A319}" destId="{8BE57026-5D22-49C8-9F7B-E4E490638644}" srcOrd="1" destOrd="0" presId="urn:microsoft.com/office/officeart/2005/8/layout/radial5"/>
    <dgm:cxn modelId="{8AEBC4F4-497B-48A0-890D-448985B52546}" srcId="{47B4A75D-C572-4DB3-BB2A-3E1ED936D80D}" destId="{166D375D-F99C-40B0-A23C-32C086C305FC}" srcOrd="3" destOrd="0" parTransId="{680068E5-594F-4FF6-95B1-EB1E74F4A319}" sibTransId="{25AA27BF-E7A6-4B11-8282-2E6B02CAC3F7}"/>
    <dgm:cxn modelId="{62D03C8F-E164-4D0A-8870-43B2C2DA9A6E}" type="presParOf" srcId="{8B462993-C6CA-4C0B-9240-348B77B6D507}" destId="{E8050B18-BF04-4F6A-9270-9038D8B88270}" srcOrd="0" destOrd="0" presId="urn:microsoft.com/office/officeart/2005/8/layout/radial5"/>
    <dgm:cxn modelId="{5B1BBAB8-78C3-46EF-9839-C9FD74D15362}" type="presParOf" srcId="{8B462993-C6CA-4C0B-9240-348B77B6D507}" destId="{3A6530EA-DC22-4A36-85A5-27F9783AAC24}" srcOrd="1" destOrd="0" presId="urn:microsoft.com/office/officeart/2005/8/layout/radial5"/>
    <dgm:cxn modelId="{7CCE0156-2F35-49A9-9BB1-8D7C64F0E93B}" type="presParOf" srcId="{3A6530EA-DC22-4A36-85A5-27F9783AAC24}" destId="{75EBDF9A-5591-488F-9493-79DE95ECF1F7}" srcOrd="0" destOrd="0" presId="urn:microsoft.com/office/officeart/2005/8/layout/radial5"/>
    <dgm:cxn modelId="{47872873-AD6C-4743-B8D1-08D83452F259}" type="presParOf" srcId="{8B462993-C6CA-4C0B-9240-348B77B6D507}" destId="{FA43562D-2BC4-40D7-A8C3-8C2093D44BF7}" srcOrd="2" destOrd="0" presId="urn:microsoft.com/office/officeart/2005/8/layout/radial5"/>
    <dgm:cxn modelId="{344B5E68-CF92-404F-AB40-84A30AF9A169}" type="presParOf" srcId="{8B462993-C6CA-4C0B-9240-348B77B6D507}" destId="{FC373261-54E7-4B13-961F-B833147CB927}" srcOrd="3" destOrd="0" presId="urn:microsoft.com/office/officeart/2005/8/layout/radial5"/>
    <dgm:cxn modelId="{6217BCA5-E23A-4499-8EAB-84F6C23327D0}" type="presParOf" srcId="{FC373261-54E7-4B13-961F-B833147CB927}" destId="{D402CE05-3185-422F-94D8-23CE3DC0050C}" srcOrd="0" destOrd="0" presId="urn:microsoft.com/office/officeart/2005/8/layout/radial5"/>
    <dgm:cxn modelId="{333CCF2D-6633-4ABF-BCED-E42D52D62C30}" type="presParOf" srcId="{8B462993-C6CA-4C0B-9240-348B77B6D507}" destId="{B128B11D-89E1-4CB8-8169-B6C44E082C16}" srcOrd="4" destOrd="0" presId="urn:microsoft.com/office/officeart/2005/8/layout/radial5"/>
    <dgm:cxn modelId="{585BD268-5FB9-4A8C-BB74-7E31E1CE82A3}" type="presParOf" srcId="{8B462993-C6CA-4C0B-9240-348B77B6D507}" destId="{949A4976-50CC-41E0-8CF0-D59096C9B1A9}" srcOrd="5" destOrd="0" presId="urn:microsoft.com/office/officeart/2005/8/layout/radial5"/>
    <dgm:cxn modelId="{CB7D6425-4A6B-49F0-97F3-7D693802EEB7}" type="presParOf" srcId="{949A4976-50CC-41E0-8CF0-D59096C9B1A9}" destId="{A17A46AA-7D29-4AFA-A002-10987395A738}" srcOrd="0" destOrd="0" presId="urn:microsoft.com/office/officeart/2005/8/layout/radial5"/>
    <dgm:cxn modelId="{60779240-7688-4893-83C2-1D6D4CDB5519}" type="presParOf" srcId="{8B462993-C6CA-4C0B-9240-348B77B6D507}" destId="{488B622C-10F9-4850-811A-6603AD80AFA7}" srcOrd="6" destOrd="0" presId="urn:microsoft.com/office/officeart/2005/8/layout/radial5"/>
    <dgm:cxn modelId="{06F6C341-BB5D-4D64-8A76-EFF39AA14A82}" type="presParOf" srcId="{8B462993-C6CA-4C0B-9240-348B77B6D507}" destId="{8C8B7862-3A62-4AB1-AA06-EAF160BFA3DD}" srcOrd="7" destOrd="0" presId="urn:microsoft.com/office/officeart/2005/8/layout/radial5"/>
    <dgm:cxn modelId="{875C90CC-8459-4AC9-8826-6217CF514CD3}" type="presParOf" srcId="{8C8B7862-3A62-4AB1-AA06-EAF160BFA3DD}" destId="{8BE57026-5D22-49C8-9F7B-E4E490638644}" srcOrd="0" destOrd="0" presId="urn:microsoft.com/office/officeart/2005/8/layout/radial5"/>
    <dgm:cxn modelId="{1B2F4878-B4CA-465B-824A-53859DEAAF87}" type="presParOf" srcId="{8B462993-C6CA-4C0B-9240-348B77B6D507}" destId="{D7E55C42-A079-4098-8800-2DE36554F7FC}" srcOrd="8" destOrd="0" presId="urn:microsoft.com/office/officeart/2005/8/layout/radial5"/>
    <dgm:cxn modelId="{A38FDD4C-62A5-4AE0-9DFA-B4CD9E70240F}" type="presParOf" srcId="{8B462993-C6CA-4C0B-9240-348B77B6D507}" destId="{F13FE878-E57F-4078-A77C-E476E9BCD264}" srcOrd="9" destOrd="0" presId="urn:microsoft.com/office/officeart/2005/8/layout/radial5"/>
    <dgm:cxn modelId="{A6C3AED5-31B4-4037-98D4-6F63FAEA8A68}" type="presParOf" srcId="{F13FE878-E57F-4078-A77C-E476E9BCD264}" destId="{8114CB0C-AE1B-4862-9F2E-DF29275D9E1E}" srcOrd="0" destOrd="0" presId="urn:microsoft.com/office/officeart/2005/8/layout/radial5"/>
    <dgm:cxn modelId="{A5FC49B1-5C0D-4738-8361-D05972873F81}" type="presParOf" srcId="{8B462993-C6CA-4C0B-9240-348B77B6D507}" destId="{4172C980-DAE9-4FAC-9F1E-D3A476253272}" srcOrd="10" destOrd="0" presId="urn:microsoft.com/office/officeart/2005/8/layout/radial5"/>
    <dgm:cxn modelId="{9BA5AD64-7FB7-42C9-A336-81E39224602D}" type="presParOf" srcId="{8B462993-C6CA-4C0B-9240-348B77B6D507}" destId="{81A0737C-937F-4BE3-8666-E34B7E9752D8}" srcOrd="11" destOrd="0" presId="urn:microsoft.com/office/officeart/2005/8/layout/radial5"/>
    <dgm:cxn modelId="{FE8E9E18-AA15-4810-8004-4EDBFE048174}" type="presParOf" srcId="{81A0737C-937F-4BE3-8666-E34B7E9752D8}" destId="{DC096FCC-B495-4E22-8D91-9D83F63C73EC}" srcOrd="0" destOrd="0" presId="urn:microsoft.com/office/officeart/2005/8/layout/radial5"/>
    <dgm:cxn modelId="{96EE6227-82C2-44DD-B9AF-1C870CE4328E}" type="presParOf" srcId="{8B462993-C6CA-4C0B-9240-348B77B6D507}" destId="{F9B18D24-4971-4107-A5E4-A3F41A80AC0A}"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5AEC66-73E8-4793-A4DB-80C0E75ECED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22ED6B5-D4DB-4389-B412-B02CC3E31D73}">
      <dgm:prSet/>
      <dgm:spPr/>
      <dgm:t>
        <a:bodyPr/>
        <a:lstStyle/>
        <a:p>
          <a:r>
            <a:rPr lang="en-CA" b="0" dirty="0"/>
            <a:t>Diabetes</a:t>
          </a:r>
          <a:endParaRPr lang="en-US" b="0" dirty="0"/>
        </a:p>
      </dgm:t>
    </dgm:pt>
    <dgm:pt modelId="{951A9DF5-C6D5-4E1C-8A20-AFB8FFB169ED}" type="parTrans" cxnId="{D25A3BAE-CB72-48E9-8864-9BBF76766F5F}">
      <dgm:prSet/>
      <dgm:spPr/>
      <dgm:t>
        <a:bodyPr/>
        <a:lstStyle/>
        <a:p>
          <a:endParaRPr lang="en-US"/>
        </a:p>
      </dgm:t>
    </dgm:pt>
    <dgm:pt modelId="{621D7EF2-FF44-4C92-9FAD-D65B7D080B08}" type="sibTrans" cxnId="{D25A3BAE-CB72-48E9-8864-9BBF76766F5F}">
      <dgm:prSet/>
      <dgm:spPr/>
      <dgm:t>
        <a:bodyPr/>
        <a:lstStyle/>
        <a:p>
          <a:endParaRPr lang="en-US"/>
        </a:p>
      </dgm:t>
    </dgm:pt>
    <dgm:pt modelId="{1B607AB7-1CBF-4A9C-B9B4-0DCBA0F85AFD}">
      <dgm:prSet/>
      <dgm:spPr/>
      <dgm:t>
        <a:bodyPr/>
        <a:lstStyle/>
        <a:p>
          <a:r>
            <a:rPr lang="en-CA"/>
            <a:t>Insufficient sleep is linked to an increased risk for the development of  Type 2 diabetes.</a:t>
          </a:r>
          <a:endParaRPr lang="en-US"/>
        </a:p>
      </dgm:t>
    </dgm:pt>
    <dgm:pt modelId="{8D3B129C-B549-4962-B351-7C61AAD97CB4}" type="parTrans" cxnId="{5E999EA5-4B08-4DF6-9FFA-2DB1BB72CCA2}">
      <dgm:prSet/>
      <dgm:spPr/>
      <dgm:t>
        <a:bodyPr/>
        <a:lstStyle/>
        <a:p>
          <a:endParaRPr lang="en-US"/>
        </a:p>
      </dgm:t>
    </dgm:pt>
    <dgm:pt modelId="{C8D700F6-F521-4D67-BC09-98FB548DA4DF}" type="sibTrans" cxnId="{5E999EA5-4B08-4DF6-9FFA-2DB1BB72CCA2}">
      <dgm:prSet/>
      <dgm:spPr/>
      <dgm:t>
        <a:bodyPr/>
        <a:lstStyle/>
        <a:p>
          <a:endParaRPr lang="en-US"/>
        </a:p>
      </dgm:t>
    </dgm:pt>
    <dgm:pt modelId="{6BD135BE-745F-47A1-8495-2A1939060EDE}">
      <dgm:prSet/>
      <dgm:spPr/>
      <dgm:t>
        <a:bodyPr/>
        <a:lstStyle/>
        <a:p>
          <a:r>
            <a:rPr lang="en-CA"/>
            <a:t>Optimizing sleep duration and quality may be important means of improving blood sugar control in persons with Type 2 diabetes.</a:t>
          </a:r>
          <a:endParaRPr lang="en-US"/>
        </a:p>
      </dgm:t>
    </dgm:pt>
    <dgm:pt modelId="{CE3774B2-9C43-4255-AF79-F1C550309C63}" type="parTrans" cxnId="{44139643-05AE-4673-8711-F3D5332E7C18}">
      <dgm:prSet/>
      <dgm:spPr/>
      <dgm:t>
        <a:bodyPr/>
        <a:lstStyle/>
        <a:p>
          <a:endParaRPr lang="en-US"/>
        </a:p>
      </dgm:t>
    </dgm:pt>
    <dgm:pt modelId="{D9DC7CED-A08A-44D5-BEB0-A09ECEC47855}" type="sibTrans" cxnId="{44139643-05AE-4673-8711-F3D5332E7C18}">
      <dgm:prSet/>
      <dgm:spPr/>
      <dgm:t>
        <a:bodyPr/>
        <a:lstStyle/>
        <a:p>
          <a:endParaRPr lang="en-US"/>
        </a:p>
      </dgm:t>
    </dgm:pt>
    <dgm:pt modelId="{8FEB492B-1E6C-4FEE-8BA3-35B3AF403A45}" type="pres">
      <dgm:prSet presAssocID="{6A5AEC66-73E8-4793-A4DB-80C0E75ECED1}" presName="root" presStyleCnt="0">
        <dgm:presLayoutVars>
          <dgm:dir/>
          <dgm:resizeHandles val="exact"/>
        </dgm:presLayoutVars>
      </dgm:prSet>
      <dgm:spPr/>
    </dgm:pt>
    <dgm:pt modelId="{7BC189FA-416C-4D1D-A89B-8BE0CA78B69F}" type="pres">
      <dgm:prSet presAssocID="{722ED6B5-D4DB-4389-B412-B02CC3E31D73}" presName="compNode" presStyleCnt="0"/>
      <dgm:spPr/>
    </dgm:pt>
    <dgm:pt modelId="{2DCC64F9-D31F-4AC9-9821-F16244BB5C47}" type="pres">
      <dgm:prSet presAssocID="{722ED6B5-D4DB-4389-B412-B02CC3E31D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052275BE-F034-4416-8F7D-B500DC6CB1AA}" type="pres">
      <dgm:prSet presAssocID="{722ED6B5-D4DB-4389-B412-B02CC3E31D73}" presName="spaceRect" presStyleCnt="0"/>
      <dgm:spPr/>
    </dgm:pt>
    <dgm:pt modelId="{DD980D99-FA86-4A7C-91FA-ACD879610EB2}" type="pres">
      <dgm:prSet presAssocID="{722ED6B5-D4DB-4389-B412-B02CC3E31D73}" presName="textRect" presStyleLbl="revTx" presStyleIdx="0" presStyleCnt="3">
        <dgm:presLayoutVars>
          <dgm:chMax val="1"/>
          <dgm:chPref val="1"/>
        </dgm:presLayoutVars>
      </dgm:prSet>
      <dgm:spPr/>
    </dgm:pt>
    <dgm:pt modelId="{7BE61207-3276-46C3-9865-DADA8B02115E}" type="pres">
      <dgm:prSet presAssocID="{621D7EF2-FF44-4C92-9FAD-D65B7D080B08}" presName="sibTrans" presStyleCnt="0"/>
      <dgm:spPr/>
    </dgm:pt>
    <dgm:pt modelId="{64813C7A-B1F0-4E64-BA9D-E9BDB59B8D06}" type="pres">
      <dgm:prSet presAssocID="{1B607AB7-1CBF-4A9C-B9B4-0DCBA0F85AFD}" presName="compNode" presStyleCnt="0"/>
      <dgm:spPr/>
    </dgm:pt>
    <dgm:pt modelId="{0D1615C8-C45A-4342-AAC9-7D53280609F7}" type="pres">
      <dgm:prSet presAssocID="{1B607AB7-1CBF-4A9C-B9B4-0DCBA0F85AF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5CAF9C54-F9BF-494F-A4B2-4F606731F425}" type="pres">
      <dgm:prSet presAssocID="{1B607AB7-1CBF-4A9C-B9B4-0DCBA0F85AFD}" presName="spaceRect" presStyleCnt="0"/>
      <dgm:spPr/>
    </dgm:pt>
    <dgm:pt modelId="{36CD3A0F-9093-4100-8D23-8F96DE32DA58}" type="pres">
      <dgm:prSet presAssocID="{1B607AB7-1CBF-4A9C-B9B4-0DCBA0F85AFD}" presName="textRect" presStyleLbl="revTx" presStyleIdx="1" presStyleCnt="3">
        <dgm:presLayoutVars>
          <dgm:chMax val="1"/>
          <dgm:chPref val="1"/>
        </dgm:presLayoutVars>
      </dgm:prSet>
      <dgm:spPr/>
    </dgm:pt>
    <dgm:pt modelId="{F431895F-F9C0-467A-908D-559B46BDB56F}" type="pres">
      <dgm:prSet presAssocID="{C8D700F6-F521-4D67-BC09-98FB548DA4DF}" presName="sibTrans" presStyleCnt="0"/>
      <dgm:spPr/>
    </dgm:pt>
    <dgm:pt modelId="{7565F3C4-206F-449D-88CB-E01AC8A4C14F}" type="pres">
      <dgm:prSet presAssocID="{6BD135BE-745F-47A1-8495-2A1939060EDE}" presName="compNode" presStyleCnt="0"/>
      <dgm:spPr/>
    </dgm:pt>
    <dgm:pt modelId="{160BE027-63DB-4CAB-8FFD-2A8F68E7DDA3}" type="pres">
      <dgm:prSet presAssocID="{6BD135BE-745F-47A1-8495-2A1939060ED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dney"/>
        </a:ext>
      </dgm:extLst>
    </dgm:pt>
    <dgm:pt modelId="{2C718D6C-315B-41A6-AFDE-8B67A2926AB4}" type="pres">
      <dgm:prSet presAssocID="{6BD135BE-745F-47A1-8495-2A1939060EDE}" presName="spaceRect" presStyleCnt="0"/>
      <dgm:spPr/>
    </dgm:pt>
    <dgm:pt modelId="{3F0527A4-2888-4E8A-8E33-11BA2790DC27}" type="pres">
      <dgm:prSet presAssocID="{6BD135BE-745F-47A1-8495-2A1939060EDE}" presName="textRect" presStyleLbl="revTx" presStyleIdx="2" presStyleCnt="3">
        <dgm:presLayoutVars>
          <dgm:chMax val="1"/>
          <dgm:chPref val="1"/>
        </dgm:presLayoutVars>
      </dgm:prSet>
      <dgm:spPr/>
    </dgm:pt>
  </dgm:ptLst>
  <dgm:cxnLst>
    <dgm:cxn modelId="{44139643-05AE-4673-8711-F3D5332E7C18}" srcId="{6A5AEC66-73E8-4793-A4DB-80C0E75ECED1}" destId="{6BD135BE-745F-47A1-8495-2A1939060EDE}" srcOrd="2" destOrd="0" parTransId="{CE3774B2-9C43-4255-AF79-F1C550309C63}" sibTransId="{D9DC7CED-A08A-44D5-BEB0-A09ECEC47855}"/>
    <dgm:cxn modelId="{40F4446B-ADAE-446D-A0BC-9BAD68862169}" type="presOf" srcId="{6BD135BE-745F-47A1-8495-2A1939060EDE}" destId="{3F0527A4-2888-4E8A-8E33-11BA2790DC27}" srcOrd="0" destOrd="0" presId="urn:microsoft.com/office/officeart/2018/2/layout/IconLabelList"/>
    <dgm:cxn modelId="{F997AA99-87BC-491F-8828-6A987DBEB5BE}" type="presOf" srcId="{6A5AEC66-73E8-4793-A4DB-80C0E75ECED1}" destId="{8FEB492B-1E6C-4FEE-8BA3-35B3AF403A45}" srcOrd="0" destOrd="0" presId="urn:microsoft.com/office/officeart/2018/2/layout/IconLabelList"/>
    <dgm:cxn modelId="{5E999EA5-4B08-4DF6-9FFA-2DB1BB72CCA2}" srcId="{6A5AEC66-73E8-4793-A4DB-80C0E75ECED1}" destId="{1B607AB7-1CBF-4A9C-B9B4-0DCBA0F85AFD}" srcOrd="1" destOrd="0" parTransId="{8D3B129C-B549-4962-B351-7C61AAD97CB4}" sibTransId="{C8D700F6-F521-4D67-BC09-98FB548DA4DF}"/>
    <dgm:cxn modelId="{D25A3BAE-CB72-48E9-8864-9BBF76766F5F}" srcId="{6A5AEC66-73E8-4793-A4DB-80C0E75ECED1}" destId="{722ED6B5-D4DB-4389-B412-B02CC3E31D73}" srcOrd="0" destOrd="0" parTransId="{951A9DF5-C6D5-4E1C-8A20-AFB8FFB169ED}" sibTransId="{621D7EF2-FF44-4C92-9FAD-D65B7D080B08}"/>
    <dgm:cxn modelId="{527FF9C9-09B7-40C6-8599-173EF2FB35D2}" type="presOf" srcId="{1B607AB7-1CBF-4A9C-B9B4-0DCBA0F85AFD}" destId="{36CD3A0F-9093-4100-8D23-8F96DE32DA58}" srcOrd="0" destOrd="0" presId="urn:microsoft.com/office/officeart/2018/2/layout/IconLabelList"/>
    <dgm:cxn modelId="{62A1CFFC-BDFB-4812-8437-524CBB3C5E97}" type="presOf" srcId="{722ED6B5-D4DB-4389-B412-B02CC3E31D73}" destId="{DD980D99-FA86-4A7C-91FA-ACD879610EB2}" srcOrd="0" destOrd="0" presId="urn:microsoft.com/office/officeart/2018/2/layout/IconLabelList"/>
    <dgm:cxn modelId="{F10350AA-0B09-49EA-83C7-8A104F5DBA6B}" type="presParOf" srcId="{8FEB492B-1E6C-4FEE-8BA3-35B3AF403A45}" destId="{7BC189FA-416C-4D1D-A89B-8BE0CA78B69F}" srcOrd="0" destOrd="0" presId="urn:microsoft.com/office/officeart/2018/2/layout/IconLabelList"/>
    <dgm:cxn modelId="{7FEFC062-8BC7-4726-9B0E-1BE533D1E1C7}" type="presParOf" srcId="{7BC189FA-416C-4D1D-A89B-8BE0CA78B69F}" destId="{2DCC64F9-D31F-4AC9-9821-F16244BB5C47}" srcOrd="0" destOrd="0" presId="urn:microsoft.com/office/officeart/2018/2/layout/IconLabelList"/>
    <dgm:cxn modelId="{D465AD55-AE55-4E96-A156-49DBF112FE53}" type="presParOf" srcId="{7BC189FA-416C-4D1D-A89B-8BE0CA78B69F}" destId="{052275BE-F034-4416-8F7D-B500DC6CB1AA}" srcOrd="1" destOrd="0" presId="urn:microsoft.com/office/officeart/2018/2/layout/IconLabelList"/>
    <dgm:cxn modelId="{92196FA4-DDE5-40B6-B6E9-8F720B8CF64A}" type="presParOf" srcId="{7BC189FA-416C-4D1D-A89B-8BE0CA78B69F}" destId="{DD980D99-FA86-4A7C-91FA-ACD879610EB2}" srcOrd="2" destOrd="0" presId="urn:microsoft.com/office/officeart/2018/2/layout/IconLabelList"/>
    <dgm:cxn modelId="{7FCDF2D3-C272-46A9-B726-150E8E6B276E}" type="presParOf" srcId="{8FEB492B-1E6C-4FEE-8BA3-35B3AF403A45}" destId="{7BE61207-3276-46C3-9865-DADA8B02115E}" srcOrd="1" destOrd="0" presId="urn:microsoft.com/office/officeart/2018/2/layout/IconLabelList"/>
    <dgm:cxn modelId="{EDA55306-47D5-4ABA-8E37-951BEC6DFF21}" type="presParOf" srcId="{8FEB492B-1E6C-4FEE-8BA3-35B3AF403A45}" destId="{64813C7A-B1F0-4E64-BA9D-E9BDB59B8D06}" srcOrd="2" destOrd="0" presId="urn:microsoft.com/office/officeart/2018/2/layout/IconLabelList"/>
    <dgm:cxn modelId="{0B0300B3-1B45-4B21-8801-D8E6B7E175E2}" type="presParOf" srcId="{64813C7A-B1F0-4E64-BA9D-E9BDB59B8D06}" destId="{0D1615C8-C45A-4342-AAC9-7D53280609F7}" srcOrd="0" destOrd="0" presId="urn:microsoft.com/office/officeart/2018/2/layout/IconLabelList"/>
    <dgm:cxn modelId="{FD72B0C8-DCE6-4D06-A274-1477C3856B99}" type="presParOf" srcId="{64813C7A-B1F0-4E64-BA9D-E9BDB59B8D06}" destId="{5CAF9C54-F9BF-494F-A4B2-4F606731F425}" srcOrd="1" destOrd="0" presId="urn:microsoft.com/office/officeart/2018/2/layout/IconLabelList"/>
    <dgm:cxn modelId="{3096A643-B240-4F0C-9872-061DAEFCC074}" type="presParOf" srcId="{64813C7A-B1F0-4E64-BA9D-E9BDB59B8D06}" destId="{36CD3A0F-9093-4100-8D23-8F96DE32DA58}" srcOrd="2" destOrd="0" presId="urn:microsoft.com/office/officeart/2018/2/layout/IconLabelList"/>
    <dgm:cxn modelId="{F3ECB4B8-F6D2-4072-9E60-DF3D240E377D}" type="presParOf" srcId="{8FEB492B-1E6C-4FEE-8BA3-35B3AF403A45}" destId="{F431895F-F9C0-467A-908D-559B46BDB56F}" srcOrd="3" destOrd="0" presId="urn:microsoft.com/office/officeart/2018/2/layout/IconLabelList"/>
    <dgm:cxn modelId="{F7FEFFFD-40DA-4D7D-B8BA-621353152B35}" type="presParOf" srcId="{8FEB492B-1E6C-4FEE-8BA3-35B3AF403A45}" destId="{7565F3C4-206F-449D-88CB-E01AC8A4C14F}" srcOrd="4" destOrd="0" presId="urn:microsoft.com/office/officeart/2018/2/layout/IconLabelList"/>
    <dgm:cxn modelId="{BD5A9A1E-6D32-4AAD-A407-142A193B4689}" type="presParOf" srcId="{7565F3C4-206F-449D-88CB-E01AC8A4C14F}" destId="{160BE027-63DB-4CAB-8FFD-2A8F68E7DDA3}" srcOrd="0" destOrd="0" presId="urn:microsoft.com/office/officeart/2018/2/layout/IconLabelList"/>
    <dgm:cxn modelId="{3484AE5D-5722-4860-91D8-68368989FFF0}" type="presParOf" srcId="{7565F3C4-206F-449D-88CB-E01AC8A4C14F}" destId="{2C718D6C-315B-41A6-AFDE-8B67A2926AB4}" srcOrd="1" destOrd="0" presId="urn:microsoft.com/office/officeart/2018/2/layout/IconLabelList"/>
    <dgm:cxn modelId="{9321B72D-9BD2-44E4-935C-DD619AB385E8}" type="presParOf" srcId="{7565F3C4-206F-449D-88CB-E01AC8A4C14F}" destId="{3F0527A4-2888-4E8A-8E33-11BA2790DC2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287D64-3BB4-4A85-9543-2C2F158C14FE}"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3AAD613-B4FE-41DB-84B5-B1A85FCDD48B}">
      <dgm:prSet/>
      <dgm:spPr/>
      <dgm:t>
        <a:bodyPr/>
        <a:lstStyle/>
        <a:p>
          <a:pPr>
            <a:lnSpc>
              <a:spcPct val="100000"/>
            </a:lnSpc>
          </a:pPr>
          <a:r>
            <a:rPr lang="en-US"/>
            <a:t>Dark (nightlight acceptable)</a:t>
          </a:r>
        </a:p>
      </dgm:t>
    </dgm:pt>
    <dgm:pt modelId="{478E0BAD-253D-4B0E-BC45-13D28E6ED0CB}" type="parTrans" cxnId="{76A15D4F-A220-4A8F-9E5C-9528C6E99860}">
      <dgm:prSet/>
      <dgm:spPr/>
      <dgm:t>
        <a:bodyPr/>
        <a:lstStyle/>
        <a:p>
          <a:endParaRPr lang="en-US"/>
        </a:p>
      </dgm:t>
    </dgm:pt>
    <dgm:pt modelId="{1F36C64E-15E7-4B52-8EAA-3AB3AA87CD68}" type="sibTrans" cxnId="{76A15D4F-A220-4A8F-9E5C-9528C6E99860}">
      <dgm:prSet/>
      <dgm:spPr/>
      <dgm:t>
        <a:bodyPr/>
        <a:lstStyle/>
        <a:p>
          <a:endParaRPr lang="en-US"/>
        </a:p>
      </dgm:t>
    </dgm:pt>
    <dgm:pt modelId="{96E8444B-B016-48FF-8434-70F542DE3C42}">
      <dgm:prSet/>
      <dgm:spPr/>
      <dgm:t>
        <a:bodyPr/>
        <a:lstStyle/>
        <a:p>
          <a:pPr>
            <a:lnSpc>
              <a:spcPct val="100000"/>
            </a:lnSpc>
          </a:pPr>
          <a:r>
            <a:rPr lang="en-US"/>
            <a:t>Quiet</a:t>
          </a:r>
        </a:p>
      </dgm:t>
    </dgm:pt>
    <dgm:pt modelId="{5F0706E0-4AD2-42BE-A344-A3E295149D1E}" type="parTrans" cxnId="{5B02AF9E-B8A1-4A73-B19B-B40C37CD1789}">
      <dgm:prSet/>
      <dgm:spPr/>
      <dgm:t>
        <a:bodyPr/>
        <a:lstStyle/>
        <a:p>
          <a:endParaRPr lang="en-US"/>
        </a:p>
      </dgm:t>
    </dgm:pt>
    <dgm:pt modelId="{BF05508E-AA0C-49E2-9EC2-FAE8C08CB6D8}" type="sibTrans" cxnId="{5B02AF9E-B8A1-4A73-B19B-B40C37CD1789}">
      <dgm:prSet/>
      <dgm:spPr/>
      <dgm:t>
        <a:bodyPr/>
        <a:lstStyle/>
        <a:p>
          <a:endParaRPr lang="en-US"/>
        </a:p>
      </dgm:t>
    </dgm:pt>
    <dgm:pt modelId="{55E33507-F067-4016-9DEE-32B62A0019B6}">
      <dgm:prSet/>
      <dgm:spPr/>
      <dgm:t>
        <a:bodyPr/>
        <a:lstStyle/>
        <a:p>
          <a:pPr>
            <a:lnSpc>
              <a:spcPct val="100000"/>
            </a:lnSpc>
          </a:pPr>
          <a:r>
            <a:rPr lang="en-US"/>
            <a:t>Same bed every night</a:t>
          </a:r>
        </a:p>
      </dgm:t>
    </dgm:pt>
    <dgm:pt modelId="{7BC80331-1FDD-4D19-B213-E04DBE174C61}" type="parTrans" cxnId="{A4EF4FCE-E735-40CF-BE1B-3237D6FA2D18}">
      <dgm:prSet/>
      <dgm:spPr/>
      <dgm:t>
        <a:bodyPr/>
        <a:lstStyle/>
        <a:p>
          <a:endParaRPr lang="en-US"/>
        </a:p>
      </dgm:t>
    </dgm:pt>
    <dgm:pt modelId="{76D7560F-CF51-4434-98CC-69B06B5FBD41}" type="sibTrans" cxnId="{A4EF4FCE-E735-40CF-BE1B-3237D6FA2D18}">
      <dgm:prSet/>
      <dgm:spPr/>
      <dgm:t>
        <a:bodyPr/>
        <a:lstStyle/>
        <a:p>
          <a:endParaRPr lang="en-US"/>
        </a:p>
      </dgm:t>
    </dgm:pt>
    <dgm:pt modelId="{6E33F4D1-ABB5-43A4-BEC6-1A4A94F4AF69}">
      <dgm:prSet/>
      <dgm:spPr/>
      <dgm:t>
        <a:bodyPr/>
        <a:lstStyle/>
        <a:p>
          <a:pPr>
            <a:lnSpc>
              <a:spcPct val="100000"/>
            </a:lnSpc>
          </a:pPr>
          <a:r>
            <a:rPr lang="en-US"/>
            <a:t>Cool side of comfortable  </a:t>
          </a:r>
        </a:p>
      </dgm:t>
    </dgm:pt>
    <dgm:pt modelId="{C4000C73-4E4D-4DF8-BB84-0406E2831993}" type="parTrans" cxnId="{1B0930F4-C60F-43E0-A1E5-B4245E5D67A0}">
      <dgm:prSet/>
      <dgm:spPr/>
      <dgm:t>
        <a:bodyPr/>
        <a:lstStyle/>
        <a:p>
          <a:endParaRPr lang="en-US"/>
        </a:p>
      </dgm:t>
    </dgm:pt>
    <dgm:pt modelId="{E814BBA4-2FF0-4348-B3B2-4EB386C444F5}" type="sibTrans" cxnId="{1B0930F4-C60F-43E0-A1E5-B4245E5D67A0}">
      <dgm:prSet/>
      <dgm:spPr/>
      <dgm:t>
        <a:bodyPr/>
        <a:lstStyle/>
        <a:p>
          <a:endParaRPr lang="en-US"/>
        </a:p>
      </dgm:t>
    </dgm:pt>
    <dgm:pt modelId="{3D8D0084-2459-4E7D-B0BF-72E492BD7E67}">
      <dgm:prSet/>
      <dgm:spPr/>
      <dgm:t>
        <a:bodyPr/>
        <a:lstStyle/>
        <a:p>
          <a:pPr>
            <a:lnSpc>
              <a:spcPct val="100000"/>
            </a:lnSpc>
          </a:pPr>
          <a:r>
            <a:rPr lang="en-US"/>
            <a:t>No electronics in the room</a:t>
          </a:r>
        </a:p>
      </dgm:t>
    </dgm:pt>
    <dgm:pt modelId="{F3057CC9-7E42-47FB-9BAD-3455C95EF272}" type="parTrans" cxnId="{E0945A15-97CC-46BC-81CD-87B8EF8191ED}">
      <dgm:prSet/>
      <dgm:spPr/>
      <dgm:t>
        <a:bodyPr/>
        <a:lstStyle/>
        <a:p>
          <a:endParaRPr lang="en-US"/>
        </a:p>
      </dgm:t>
    </dgm:pt>
    <dgm:pt modelId="{853436B0-4AF4-422E-8B68-8563C6548E6D}" type="sibTrans" cxnId="{E0945A15-97CC-46BC-81CD-87B8EF8191ED}">
      <dgm:prSet/>
      <dgm:spPr/>
      <dgm:t>
        <a:bodyPr/>
        <a:lstStyle/>
        <a:p>
          <a:endParaRPr lang="en-US"/>
        </a:p>
      </dgm:t>
    </dgm:pt>
    <dgm:pt modelId="{06CE1C19-CB32-479C-BE9C-DEEADD42067F}" type="pres">
      <dgm:prSet presAssocID="{DD287D64-3BB4-4A85-9543-2C2F158C14FE}" presName="root" presStyleCnt="0">
        <dgm:presLayoutVars>
          <dgm:dir/>
          <dgm:resizeHandles val="exact"/>
        </dgm:presLayoutVars>
      </dgm:prSet>
      <dgm:spPr/>
    </dgm:pt>
    <dgm:pt modelId="{1EB1C67E-0AE2-4384-9E79-FFBD8E28BDA6}" type="pres">
      <dgm:prSet presAssocID="{93AAD613-B4FE-41DB-84B5-B1A85FCDD48B}" presName="compNode" presStyleCnt="0"/>
      <dgm:spPr/>
    </dgm:pt>
    <dgm:pt modelId="{E8D148DC-77A6-4350-9FBE-6DAB528F5ABA}" type="pres">
      <dgm:prSet presAssocID="{93AAD613-B4FE-41DB-84B5-B1A85FCDD48B}" presName="bgRect" presStyleLbl="bgShp" presStyleIdx="0" presStyleCnt="5"/>
      <dgm:spPr/>
    </dgm:pt>
    <dgm:pt modelId="{E861B942-0F36-4C5F-A1D0-B9827A8CE40F}" type="pres">
      <dgm:prSet presAssocID="{93AAD613-B4FE-41DB-84B5-B1A85FCDD48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85B9179A-39D0-4F7D-9825-48FC202E2625}" type="pres">
      <dgm:prSet presAssocID="{93AAD613-B4FE-41DB-84B5-B1A85FCDD48B}" presName="spaceRect" presStyleCnt="0"/>
      <dgm:spPr/>
    </dgm:pt>
    <dgm:pt modelId="{CFB17E72-E6EA-4A66-AFE5-9BD441428867}" type="pres">
      <dgm:prSet presAssocID="{93AAD613-B4FE-41DB-84B5-B1A85FCDD48B}" presName="parTx" presStyleLbl="revTx" presStyleIdx="0" presStyleCnt="5">
        <dgm:presLayoutVars>
          <dgm:chMax val="0"/>
          <dgm:chPref val="0"/>
        </dgm:presLayoutVars>
      </dgm:prSet>
      <dgm:spPr/>
    </dgm:pt>
    <dgm:pt modelId="{BC55F527-E740-4953-B6AB-57CD11E6A5F9}" type="pres">
      <dgm:prSet presAssocID="{1F36C64E-15E7-4B52-8EAA-3AB3AA87CD68}" presName="sibTrans" presStyleCnt="0"/>
      <dgm:spPr/>
    </dgm:pt>
    <dgm:pt modelId="{229275C3-67DE-41CE-A5F3-D1CD52E5F517}" type="pres">
      <dgm:prSet presAssocID="{96E8444B-B016-48FF-8434-70F542DE3C42}" presName="compNode" presStyleCnt="0"/>
      <dgm:spPr/>
    </dgm:pt>
    <dgm:pt modelId="{43707120-2C7F-4799-87D1-A31C6C043498}" type="pres">
      <dgm:prSet presAssocID="{96E8444B-B016-48FF-8434-70F542DE3C42}" presName="bgRect" presStyleLbl="bgShp" presStyleIdx="1" presStyleCnt="5"/>
      <dgm:spPr/>
    </dgm:pt>
    <dgm:pt modelId="{8CC7569D-BE45-40C0-845C-F6925EE1B60D}" type="pres">
      <dgm:prSet presAssocID="{96E8444B-B016-48FF-8434-70F542DE3C4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te Speaker"/>
        </a:ext>
      </dgm:extLst>
    </dgm:pt>
    <dgm:pt modelId="{06BC7D42-F237-4FE2-A5A9-0D48854B92C0}" type="pres">
      <dgm:prSet presAssocID="{96E8444B-B016-48FF-8434-70F542DE3C42}" presName="spaceRect" presStyleCnt="0"/>
      <dgm:spPr/>
    </dgm:pt>
    <dgm:pt modelId="{CEB0F950-57A1-495B-9623-3AA77F887656}" type="pres">
      <dgm:prSet presAssocID="{96E8444B-B016-48FF-8434-70F542DE3C42}" presName="parTx" presStyleLbl="revTx" presStyleIdx="1" presStyleCnt="5">
        <dgm:presLayoutVars>
          <dgm:chMax val="0"/>
          <dgm:chPref val="0"/>
        </dgm:presLayoutVars>
      </dgm:prSet>
      <dgm:spPr/>
    </dgm:pt>
    <dgm:pt modelId="{5C01A2DD-9D4B-4B97-903B-36879AE6B7F5}" type="pres">
      <dgm:prSet presAssocID="{BF05508E-AA0C-49E2-9EC2-FAE8C08CB6D8}" presName="sibTrans" presStyleCnt="0"/>
      <dgm:spPr/>
    </dgm:pt>
    <dgm:pt modelId="{1B705D82-201B-4AEA-A89D-EA56D9E5B062}" type="pres">
      <dgm:prSet presAssocID="{55E33507-F067-4016-9DEE-32B62A0019B6}" presName="compNode" presStyleCnt="0"/>
      <dgm:spPr/>
    </dgm:pt>
    <dgm:pt modelId="{8E5CD8F7-5C51-4CD2-92F2-BA5B01F1E9AE}" type="pres">
      <dgm:prSet presAssocID="{55E33507-F067-4016-9DEE-32B62A0019B6}" presName="bgRect" presStyleLbl="bgShp" presStyleIdx="2" presStyleCnt="5"/>
      <dgm:spPr/>
    </dgm:pt>
    <dgm:pt modelId="{EC09E7D5-079D-435A-8C8D-D5B3061C60C6}" type="pres">
      <dgm:prSet presAssocID="{55E33507-F067-4016-9DEE-32B62A0019B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d"/>
        </a:ext>
      </dgm:extLst>
    </dgm:pt>
    <dgm:pt modelId="{490497DC-F683-4430-A3D9-B4C568775CF8}" type="pres">
      <dgm:prSet presAssocID="{55E33507-F067-4016-9DEE-32B62A0019B6}" presName="spaceRect" presStyleCnt="0"/>
      <dgm:spPr/>
    </dgm:pt>
    <dgm:pt modelId="{F143B0E3-8D43-44EB-A059-23DACC98E508}" type="pres">
      <dgm:prSet presAssocID="{55E33507-F067-4016-9DEE-32B62A0019B6}" presName="parTx" presStyleLbl="revTx" presStyleIdx="2" presStyleCnt="5">
        <dgm:presLayoutVars>
          <dgm:chMax val="0"/>
          <dgm:chPref val="0"/>
        </dgm:presLayoutVars>
      </dgm:prSet>
      <dgm:spPr/>
    </dgm:pt>
    <dgm:pt modelId="{BF8FC5E4-A8FD-47D8-B01F-19F3E742DEF3}" type="pres">
      <dgm:prSet presAssocID="{76D7560F-CF51-4434-98CC-69B06B5FBD41}" presName="sibTrans" presStyleCnt="0"/>
      <dgm:spPr/>
    </dgm:pt>
    <dgm:pt modelId="{359AE6C5-5700-47B9-9BCF-4D7A0F547A9D}" type="pres">
      <dgm:prSet presAssocID="{6E33F4D1-ABB5-43A4-BEC6-1A4A94F4AF69}" presName="compNode" presStyleCnt="0"/>
      <dgm:spPr/>
    </dgm:pt>
    <dgm:pt modelId="{54B05681-F62F-43A9-AA05-156F417D78DF}" type="pres">
      <dgm:prSet presAssocID="{6E33F4D1-ABB5-43A4-BEC6-1A4A94F4AF69}" presName="bgRect" presStyleLbl="bgShp" presStyleIdx="3" presStyleCnt="5"/>
      <dgm:spPr/>
    </dgm:pt>
    <dgm:pt modelId="{F82793F6-7E83-4D40-B27B-B3BCECCBDB74}" type="pres">
      <dgm:prSet presAssocID="{6E33F4D1-ABB5-43A4-BEC6-1A4A94F4AF6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n"/>
        </a:ext>
      </dgm:extLst>
    </dgm:pt>
    <dgm:pt modelId="{F32C00E2-C5FA-4F91-94B2-F7A059985B53}" type="pres">
      <dgm:prSet presAssocID="{6E33F4D1-ABB5-43A4-BEC6-1A4A94F4AF69}" presName="spaceRect" presStyleCnt="0"/>
      <dgm:spPr/>
    </dgm:pt>
    <dgm:pt modelId="{DDD06E52-CE73-4FB6-BC78-E8F4D2C772D7}" type="pres">
      <dgm:prSet presAssocID="{6E33F4D1-ABB5-43A4-BEC6-1A4A94F4AF69}" presName="parTx" presStyleLbl="revTx" presStyleIdx="3" presStyleCnt="5">
        <dgm:presLayoutVars>
          <dgm:chMax val="0"/>
          <dgm:chPref val="0"/>
        </dgm:presLayoutVars>
      </dgm:prSet>
      <dgm:spPr/>
    </dgm:pt>
    <dgm:pt modelId="{08AFE9B2-0400-4E43-A818-E8B727E2606C}" type="pres">
      <dgm:prSet presAssocID="{E814BBA4-2FF0-4348-B3B2-4EB386C444F5}" presName="sibTrans" presStyleCnt="0"/>
      <dgm:spPr/>
    </dgm:pt>
    <dgm:pt modelId="{54C3FF96-2B8A-4913-B9D7-CADF182030B8}" type="pres">
      <dgm:prSet presAssocID="{3D8D0084-2459-4E7D-B0BF-72E492BD7E67}" presName="compNode" presStyleCnt="0"/>
      <dgm:spPr/>
    </dgm:pt>
    <dgm:pt modelId="{DB2B3A02-FA15-4352-88E5-6807371454CB}" type="pres">
      <dgm:prSet presAssocID="{3D8D0084-2459-4E7D-B0BF-72E492BD7E67}" presName="bgRect" presStyleLbl="bgShp" presStyleIdx="4" presStyleCnt="5"/>
      <dgm:spPr/>
    </dgm:pt>
    <dgm:pt modelId="{955196CF-AC50-4933-9D6B-BC15D3B8C32A}" type="pres">
      <dgm:prSet presAssocID="{3D8D0084-2459-4E7D-B0BF-72E492BD7E6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ocessor"/>
        </a:ext>
      </dgm:extLst>
    </dgm:pt>
    <dgm:pt modelId="{5C43D5BA-8480-48C8-AF15-2CE71F478DDB}" type="pres">
      <dgm:prSet presAssocID="{3D8D0084-2459-4E7D-B0BF-72E492BD7E67}" presName="spaceRect" presStyleCnt="0"/>
      <dgm:spPr/>
    </dgm:pt>
    <dgm:pt modelId="{4629DD73-83AE-459E-B878-36C9AEE7DF90}" type="pres">
      <dgm:prSet presAssocID="{3D8D0084-2459-4E7D-B0BF-72E492BD7E67}" presName="parTx" presStyleLbl="revTx" presStyleIdx="4" presStyleCnt="5">
        <dgm:presLayoutVars>
          <dgm:chMax val="0"/>
          <dgm:chPref val="0"/>
        </dgm:presLayoutVars>
      </dgm:prSet>
      <dgm:spPr/>
    </dgm:pt>
  </dgm:ptLst>
  <dgm:cxnLst>
    <dgm:cxn modelId="{E0945A15-97CC-46BC-81CD-87B8EF8191ED}" srcId="{DD287D64-3BB4-4A85-9543-2C2F158C14FE}" destId="{3D8D0084-2459-4E7D-B0BF-72E492BD7E67}" srcOrd="4" destOrd="0" parTransId="{F3057CC9-7E42-47FB-9BAD-3455C95EF272}" sibTransId="{853436B0-4AF4-422E-8B68-8563C6548E6D}"/>
    <dgm:cxn modelId="{B06EF863-CD80-4F13-9483-17466A00772D}" type="presOf" srcId="{6E33F4D1-ABB5-43A4-BEC6-1A4A94F4AF69}" destId="{DDD06E52-CE73-4FB6-BC78-E8F4D2C772D7}" srcOrd="0" destOrd="0" presId="urn:microsoft.com/office/officeart/2018/2/layout/IconVerticalSolidList"/>
    <dgm:cxn modelId="{76A15D4F-A220-4A8F-9E5C-9528C6E99860}" srcId="{DD287D64-3BB4-4A85-9543-2C2F158C14FE}" destId="{93AAD613-B4FE-41DB-84B5-B1A85FCDD48B}" srcOrd="0" destOrd="0" parTransId="{478E0BAD-253D-4B0E-BC45-13D28E6ED0CB}" sibTransId="{1F36C64E-15E7-4B52-8EAA-3AB3AA87CD68}"/>
    <dgm:cxn modelId="{0472108D-27A5-4285-B1D2-DF9A04F18ECF}" type="presOf" srcId="{DD287D64-3BB4-4A85-9543-2C2F158C14FE}" destId="{06CE1C19-CB32-479C-BE9C-DEEADD42067F}" srcOrd="0" destOrd="0" presId="urn:microsoft.com/office/officeart/2018/2/layout/IconVerticalSolidList"/>
    <dgm:cxn modelId="{5B02AF9E-B8A1-4A73-B19B-B40C37CD1789}" srcId="{DD287D64-3BB4-4A85-9543-2C2F158C14FE}" destId="{96E8444B-B016-48FF-8434-70F542DE3C42}" srcOrd="1" destOrd="0" parTransId="{5F0706E0-4AD2-42BE-A344-A3E295149D1E}" sibTransId="{BF05508E-AA0C-49E2-9EC2-FAE8C08CB6D8}"/>
    <dgm:cxn modelId="{626236AA-CC22-4A48-A2DB-FF3947092EC4}" type="presOf" srcId="{55E33507-F067-4016-9DEE-32B62A0019B6}" destId="{F143B0E3-8D43-44EB-A059-23DACC98E508}" srcOrd="0" destOrd="0" presId="urn:microsoft.com/office/officeart/2018/2/layout/IconVerticalSolidList"/>
    <dgm:cxn modelId="{6266F3BA-9DCA-427E-9B4B-B82F72CFC554}" type="presOf" srcId="{96E8444B-B016-48FF-8434-70F542DE3C42}" destId="{CEB0F950-57A1-495B-9623-3AA77F887656}" srcOrd="0" destOrd="0" presId="urn:microsoft.com/office/officeart/2018/2/layout/IconVerticalSolidList"/>
    <dgm:cxn modelId="{35DC8FC0-5182-46EA-8FD6-022990DE2CD8}" type="presOf" srcId="{93AAD613-B4FE-41DB-84B5-B1A85FCDD48B}" destId="{CFB17E72-E6EA-4A66-AFE5-9BD441428867}" srcOrd="0" destOrd="0" presId="urn:microsoft.com/office/officeart/2018/2/layout/IconVerticalSolidList"/>
    <dgm:cxn modelId="{A4EF4FCE-E735-40CF-BE1B-3237D6FA2D18}" srcId="{DD287D64-3BB4-4A85-9543-2C2F158C14FE}" destId="{55E33507-F067-4016-9DEE-32B62A0019B6}" srcOrd="2" destOrd="0" parTransId="{7BC80331-1FDD-4D19-B213-E04DBE174C61}" sibTransId="{76D7560F-CF51-4434-98CC-69B06B5FBD41}"/>
    <dgm:cxn modelId="{9740C3DC-F9AD-46A1-AA7F-521300E03580}" type="presOf" srcId="{3D8D0084-2459-4E7D-B0BF-72E492BD7E67}" destId="{4629DD73-83AE-459E-B878-36C9AEE7DF90}" srcOrd="0" destOrd="0" presId="urn:microsoft.com/office/officeart/2018/2/layout/IconVerticalSolidList"/>
    <dgm:cxn modelId="{1B0930F4-C60F-43E0-A1E5-B4245E5D67A0}" srcId="{DD287D64-3BB4-4A85-9543-2C2F158C14FE}" destId="{6E33F4D1-ABB5-43A4-BEC6-1A4A94F4AF69}" srcOrd="3" destOrd="0" parTransId="{C4000C73-4E4D-4DF8-BB84-0406E2831993}" sibTransId="{E814BBA4-2FF0-4348-B3B2-4EB386C444F5}"/>
    <dgm:cxn modelId="{07F6D4EB-0C51-44E6-8ADE-8823FE08A29D}" type="presParOf" srcId="{06CE1C19-CB32-479C-BE9C-DEEADD42067F}" destId="{1EB1C67E-0AE2-4384-9E79-FFBD8E28BDA6}" srcOrd="0" destOrd="0" presId="urn:microsoft.com/office/officeart/2018/2/layout/IconVerticalSolidList"/>
    <dgm:cxn modelId="{03AD3BAB-4067-44A6-9E65-E175BA2BDCC8}" type="presParOf" srcId="{1EB1C67E-0AE2-4384-9E79-FFBD8E28BDA6}" destId="{E8D148DC-77A6-4350-9FBE-6DAB528F5ABA}" srcOrd="0" destOrd="0" presId="urn:microsoft.com/office/officeart/2018/2/layout/IconVerticalSolidList"/>
    <dgm:cxn modelId="{4E302F23-03B5-4A23-8648-8E21D76F2102}" type="presParOf" srcId="{1EB1C67E-0AE2-4384-9E79-FFBD8E28BDA6}" destId="{E861B942-0F36-4C5F-A1D0-B9827A8CE40F}" srcOrd="1" destOrd="0" presId="urn:microsoft.com/office/officeart/2018/2/layout/IconVerticalSolidList"/>
    <dgm:cxn modelId="{D568325D-4AD5-47C1-BB8F-2B14EA7DE82D}" type="presParOf" srcId="{1EB1C67E-0AE2-4384-9E79-FFBD8E28BDA6}" destId="{85B9179A-39D0-4F7D-9825-48FC202E2625}" srcOrd="2" destOrd="0" presId="urn:microsoft.com/office/officeart/2018/2/layout/IconVerticalSolidList"/>
    <dgm:cxn modelId="{2FF85A75-F155-4FC1-8578-CEC7B684D9A1}" type="presParOf" srcId="{1EB1C67E-0AE2-4384-9E79-FFBD8E28BDA6}" destId="{CFB17E72-E6EA-4A66-AFE5-9BD441428867}" srcOrd="3" destOrd="0" presId="urn:microsoft.com/office/officeart/2018/2/layout/IconVerticalSolidList"/>
    <dgm:cxn modelId="{F92339E6-5AE1-41B8-8D89-77B2D2E49E10}" type="presParOf" srcId="{06CE1C19-CB32-479C-BE9C-DEEADD42067F}" destId="{BC55F527-E740-4953-B6AB-57CD11E6A5F9}" srcOrd="1" destOrd="0" presId="urn:microsoft.com/office/officeart/2018/2/layout/IconVerticalSolidList"/>
    <dgm:cxn modelId="{19B22E4A-8E4F-4DB6-A301-51D66377AA29}" type="presParOf" srcId="{06CE1C19-CB32-479C-BE9C-DEEADD42067F}" destId="{229275C3-67DE-41CE-A5F3-D1CD52E5F517}" srcOrd="2" destOrd="0" presId="urn:microsoft.com/office/officeart/2018/2/layout/IconVerticalSolidList"/>
    <dgm:cxn modelId="{250D7689-F31B-4401-BFF2-73D1C7D18874}" type="presParOf" srcId="{229275C3-67DE-41CE-A5F3-D1CD52E5F517}" destId="{43707120-2C7F-4799-87D1-A31C6C043498}" srcOrd="0" destOrd="0" presId="urn:microsoft.com/office/officeart/2018/2/layout/IconVerticalSolidList"/>
    <dgm:cxn modelId="{ADBE6F90-AD08-4A11-A61A-38C64B02F706}" type="presParOf" srcId="{229275C3-67DE-41CE-A5F3-D1CD52E5F517}" destId="{8CC7569D-BE45-40C0-845C-F6925EE1B60D}" srcOrd="1" destOrd="0" presId="urn:microsoft.com/office/officeart/2018/2/layout/IconVerticalSolidList"/>
    <dgm:cxn modelId="{B89B84F6-7854-4678-8253-D78C7D76DF97}" type="presParOf" srcId="{229275C3-67DE-41CE-A5F3-D1CD52E5F517}" destId="{06BC7D42-F237-4FE2-A5A9-0D48854B92C0}" srcOrd="2" destOrd="0" presId="urn:microsoft.com/office/officeart/2018/2/layout/IconVerticalSolidList"/>
    <dgm:cxn modelId="{1459AD15-041A-4773-9CC5-975E7AB1D761}" type="presParOf" srcId="{229275C3-67DE-41CE-A5F3-D1CD52E5F517}" destId="{CEB0F950-57A1-495B-9623-3AA77F887656}" srcOrd="3" destOrd="0" presId="urn:microsoft.com/office/officeart/2018/2/layout/IconVerticalSolidList"/>
    <dgm:cxn modelId="{9A70A8FB-7C7B-451D-BA3B-D17522B08284}" type="presParOf" srcId="{06CE1C19-CB32-479C-BE9C-DEEADD42067F}" destId="{5C01A2DD-9D4B-4B97-903B-36879AE6B7F5}" srcOrd="3" destOrd="0" presId="urn:microsoft.com/office/officeart/2018/2/layout/IconVerticalSolidList"/>
    <dgm:cxn modelId="{30A44A5A-0106-4802-A068-4FF61B42E551}" type="presParOf" srcId="{06CE1C19-CB32-479C-BE9C-DEEADD42067F}" destId="{1B705D82-201B-4AEA-A89D-EA56D9E5B062}" srcOrd="4" destOrd="0" presId="urn:microsoft.com/office/officeart/2018/2/layout/IconVerticalSolidList"/>
    <dgm:cxn modelId="{D38F5ED1-DD47-4CB6-9517-2E11D4A21628}" type="presParOf" srcId="{1B705D82-201B-4AEA-A89D-EA56D9E5B062}" destId="{8E5CD8F7-5C51-4CD2-92F2-BA5B01F1E9AE}" srcOrd="0" destOrd="0" presId="urn:microsoft.com/office/officeart/2018/2/layout/IconVerticalSolidList"/>
    <dgm:cxn modelId="{F0E597A7-3D1D-4BD3-9F14-C091288A7002}" type="presParOf" srcId="{1B705D82-201B-4AEA-A89D-EA56D9E5B062}" destId="{EC09E7D5-079D-435A-8C8D-D5B3061C60C6}" srcOrd="1" destOrd="0" presId="urn:microsoft.com/office/officeart/2018/2/layout/IconVerticalSolidList"/>
    <dgm:cxn modelId="{CE27FCDA-996E-4875-972C-304AEFA2FD3A}" type="presParOf" srcId="{1B705D82-201B-4AEA-A89D-EA56D9E5B062}" destId="{490497DC-F683-4430-A3D9-B4C568775CF8}" srcOrd="2" destOrd="0" presId="urn:microsoft.com/office/officeart/2018/2/layout/IconVerticalSolidList"/>
    <dgm:cxn modelId="{F7F380A6-F7FA-425B-A32D-FAAEADC5A91A}" type="presParOf" srcId="{1B705D82-201B-4AEA-A89D-EA56D9E5B062}" destId="{F143B0E3-8D43-44EB-A059-23DACC98E508}" srcOrd="3" destOrd="0" presId="urn:microsoft.com/office/officeart/2018/2/layout/IconVerticalSolidList"/>
    <dgm:cxn modelId="{CD86E060-404D-4C5C-B39B-83FE03DD13E5}" type="presParOf" srcId="{06CE1C19-CB32-479C-BE9C-DEEADD42067F}" destId="{BF8FC5E4-A8FD-47D8-B01F-19F3E742DEF3}" srcOrd="5" destOrd="0" presId="urn:microsoft.com/office/officeart/2018/2/layout/IconVerticalSolidList"/>
    <dgm:cxn modelId="{69E59369-EC35-48F6-A913-F2F5D093E3AB}" type="presParOf" srcId="{06CE1C19-CB32-479C-BE9C-DEEADD42067F}" destId="{359AE6C5-5700-47B9-9BCF-4D7A0F547A9D}" srcOrd="6" destOrd="0" presId="urn:microsoft.com/office/officeart/2018/2/layout/IconVerticalSolidList"/>
    <dgm:cxn modelId="{4D5891AB-7CC5-492C-A673-B59697F87FF4}" type="presParOf" srcId="{359AE6C5-5700-47B9-9BCF-4D7A0F547A9D}" destId="{54B05681-F62F-43A9-AA05-156F417D78DF}" srcOrd="0" destOrd="0" presId="urn:microsoft.com/office/officeart/2018/2/layout/IconVerticalSolidList"/>
    <dgm:cxn modelId="{2BE54045-0CD8-486D-AD92-E37ADB295997}" type="presParOf" srcId="{359AE6C5-5700-47B9-9BCF-4D7A0F547A9D}" destId="{F82793F6-7E83-4D40-B27B-B3BCECCBDB74}" srcOrd="1" destOrd="0" presId="urn:microsoft.com/office/officeart/2018/2/layout/IconVerticalSolidList"/>
    <dgm:cxn modelId="{791DEEC6-928B-4C37-A96A-CDFBB5F1CF7A}" type="presParOf" srcId="{359AE6C5-5700-47B9-9BCF-4D7A0F547A9D}" destId="{F32C00E2-C5FA-4F91-94B2-F7A059985B53}" srcOrd="2" destOrd="0" presId="urn:microsoft.com/office/officeart/2018/2/layout/IconVerticalSolidList"/>
    <dgm:cxn modelId="{AF8BB84A-168C-43A9-9931-2EA6979A1C41}" type="presParOf" srcId="{359AE6C5-5700-47B9-9BCF-4D7A0F547A9D}" destId="{DDD06E52-CE73-4FB6-BC78-E8F4D2C772D7}" srcOrd="3" destOrd="0" presId="urn:microsoft.com/office/officeart/2018/2/layout/IconVerticalSolidList"/>
    <dgm:cxn modelId="{9D610918-F61D-46B1-880A-FA6C9AD5D256}" type="presParOf" srcId="{06CE1C19-CB32-479C-BE9C-DEEADD42067F}" destId="{08AFE9B2-0400-4E43-A818-E8B727E2606C}" srcOrd="7" destOrd="0" presId="urn:microsoft.com/office/officeart/2018/2/layout/IconVerticalSolidList"/>
    <dgm:cxn modelId="{4417FE14-33D7-450B-AD2E-F151372D96ED}" type="presParOf" srcId="{06CE1C19-CB32-479C-BE9C-DEEADD42067F}" destId="{54C3FF96-2B8A-4913-B9D7-CADF182030B8}" srcOrd="8" destOrd="0" presId="urn:microsoft.com/office/officeart/2018/2/layout/IconVerticalSolidList"/>
    <dgm:cxn modelId="{5FFF487D-0E7E-4BB3-B4E1-747511EDA64C}" type="presParOf" srcId="{54C3FF96-2B8A-4913-B9D7-CADF182030B8}" destId="{DB2B3A02-FA15-4352-88E5-6807371454CB}" srcOrd="0" destOrd="0" presId="urn:microsoft.com/office/officeart/2018/2/layout/IconVerticalSolidList"/>
    <dgm:cxn modelId="{6C04BC05-280E-45FC-B9CB-CDFC6F52B8EE}" type="presParOf" srcId="{54C3FF96-2B8A-4913-B9D7-CADF182030B8}" destId="{955196CF-AC50-4933-9D6B-BC15D3B8C32A}" srcOrd="1" destOrd="0" presId="urn:microsoft.com/office/officeart/2018/2/layout/IconVerticalSolidList"/>
    <dgm:cxn modelId="{940B14CB-D890-4925-B7FA-73E7722B066D}" type="presParOf" srcId="{54C3FF96-2B8A-4913-B9D7-CADF182030B8}" destId="{5C43D5BA-8480-48C8-AF15-2CE71F478DDB}" srcOrd="2" destOrd="0" presId="urn:microsoft.com/office/officeart/2018/2/layout/IconVerticalSolidList"/>
    <dgm:cxn modelId="{8272C950-BEED-4143-9E96-CCBA93673166}" type="presParOf" srcId="{54C3FF96-2B8A-4913-B9D7-CADF182030B8}" destId="{4629DD73-83AE-459E-B878-36C9AEE7DF9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21B4FF-678E-4C84-AC6F-D4D30E553C97}" type="doc">
      <dgm:prSet loTypeId="urn:microsoft.com/office/officeart/2018/5/layout/IconCircle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78123C72-75AA-4AB0-A1CF-CBF97E6CD707}">
      <dgm:prSet/>
      <dgm:spPr/>
      <dgm:t>
        <a:bodyPr/>
        <a:lstStyle/>
        <a:p>
          <a:pPr>
            <a:lnSpc>
              <a:spcPct val="100000"/>
            </a:lnSpc>
            <a:defRPr cap="all"/>
          </a:pPr>
          <a:r>
            <a:rPr lang="en-US"/>
            <a:t>Physical activity</a:t>
          </a:r>
        </a:p>
      </dgm:t>
    </dgm:pt>
    <dgm:pt modelId="{F5BE0133-81B0-46F6-99B7-4C9E0FE07FAF}" type="parTrans" cxnId="{187C03C7-7BD0-4433-B182-40668D868E4C}">
      <dgm:prSet/>
      <dgm:spPr/>
      <dgm:t>
        <a:bodyPr/>
        <a:lstStyle/>
        <a:p>
          <a:endParaRPr lang="en-US"/>
        </a:p>
      </dgm:t>
    </dgm:pt>
    <dgm:pt modelId="{83B8AC3C-F3C3-41F2-8C8F-8FC6095D8693}" type="sibTrans" cxnId="{187C03C7-7BD0-4433-B182-40668D868E4C}">
      <dgm:prSet/>
      <dgm:spPr/>
      <dgm:t>
        <a:bodyPr/>
        <a:lstStyle/>
        <a:p>
          <a:endParaRPr lang="en-US"/>
        </a:p>
      </dgm:t>
    </dgm:pt>
    <dgm:pt modelId="{021C2265-114A-49A9-B6D6-0F73FA9F66EC}">
      <dgm:prSet/>
      <dgm:spPr/>
      <dgm:t>
        <a:bodyPr/>
        <a:lstStyle/>
        <a:p>
          <a:pPr>
            <a:lnSpc>
              <a:spcPct val="100000"/>
            </a:lnSpc>
            <a:defRPr cap="all"/>
          </a:pPr>
          <a:r>
            <a:rPr lang="en-US"/>
            <a:t>Bath or shower</a:t>
          </a:r>
        </a:p>
      </dgm:t>
    </dgm:pt>
    <dgm:pt modelId="{55FE0A29-34D9-4CF5-BD6A-952A50A922DB}" type="parTrans" cxnId="{40E330C4-8499-4FCF-88CC-C47525702C6E}">
      <dgm:prSet/>
      <dgm:spPr/>
      <dgm:t>
        <a:bodyPr/>
        <a:lstStyle/>
        <a:p>
          <a:endParaRPr lang="en-US"/>
        </a:p>
      </dgm:t>
    </dgm:pt>
    <dgm:pt modelId="{637CCBF3-09EF-4871-B658-43339C1F66F4}" type="sibTrans" cxnId="{40E330C4-8499-4FCF-88CC-C47525702C6E}">
      <dgm:prSet/>
      <dgm:spPr/>
      <dgm:t>
        <a:bodyPr/>
        <a:lstStyle/>
        <a:p>
          <a:endParaRPr lang="en-US"/>
        </a:p>
      </dgm:t>
    </dgm:pt>
    <dgm:pt modelId="{B6D9AE13-04CE-4694-997E-8119934F481C}">
      <dgm:prSet/>
      <dgm:spPr/>
      <dgm:t>
        <a:bodyPr/>
        <a:lstStyle/>
        <a:p>
          <a:pPr>
            <a:lnSpc>
              <a:spcPct val="100000"/>
            </a:lnSpc>
            <a:defRPr cap="all"/>
          </a:pPr>
          <a:r>
            <a:rPr lang="en-US"/>
            <a:t>Time in their sleep environment</a:t>
          </a:r>
        </a:p>
      </dgm:t>
    </dgm:pt>
    <dgm:pt modelId="{02ADD6A7-B433-47CF-9B22-F89E62CC5194}" type="parTrans" cxnId="{99AB4E45-26BC-4D5E-860E-1675D14ECB37}">
      <dgm:prSet/>
      <dgm:spPr/>
      <dgm:t>
        <a:bodyPr/>
        <a:lstStyle/>
        <a:p>
          <a:endParaRPr lang="en-US"/>
        </a:p>
      </dgm:t>
    </dgm:pt>
    <dgm:pt modelId="{2737B21E-22CE-4ABF-BE17-187DAACF1971}" type="sibTrans" cxnId="{99AB4E45-26BC-4D5E-860E-1675D14ECB37}">
      <dgm:prSet/>
      <dgm:spPr/>
      <dgm:t>
        <a:bodyPr/>
        <a:lstStyle/>
        <a:p>
          <a:endParaRPr lang="en-US"/>
        </a:p>
      </dgm:t>
    </dgm:pt>
    <dgm:pt modelId="{5E0ED16B-6CFC-4FE2-8C4B-8041FADD0A7A}">
      <dgm:prSet/>
      <dgm:spPr/>
      <dgm:t>
        <a:bodyPr/>
        <a:lstStyle/>
        <a:p>
          <a:pPr>
            <a:lnSpc>
              <a:spcPct val="100000"/>
            </a:lnSpc>
            <a:defRPr cap="all"/>
          </a:pPr>
          <a:r>
            <a:rPr lang="en-US"/>
            <a:t>Adjust to low level lighting</a:t>
          </a:r>
        </a:p>
      </dgm:t>
    </dgm:pt>
    <dgm:pt modelId="{6FF6496D-7F67-4637-88B1-4E3EEAF6CCAA}" type="parTrans" cxnId="{B13E038C-EB78-4140-B812-6AC974EDF20C}">
      <dgm:prSet/>
      <dgm:spPr/>
      <dgm:t>
        <a:bodyPr/>
        <a:lstStyle/>
        <a:p>
          <a:endParaRPr lang="en-US"/>
        </a:p>
      </dgm:t>
    </dgm:pt>
    <dgm:pt modelId="{6C4C61A4-1E50-4B72-B716-ACFC2C391608}" type="sibTrans" cxnId="{B13E038C-EB78-4140-B812-6AC974EDF20C}">
      <dgm:prSet/>
      <dgm:spPr/>
      <dgm:t>
        <a:bodyPr/>
        <a:lstStyle/>
        <a:p>
          <a:endParaRPr lang="en-US"/>
        </a:p>
      </dgm:t>
    </dgm:pt>
    <dgm:pt modelId="{01FBE486-F1A2-41DE-A401-DB1EC5F44C5D}">
      <dgm:prSet/>
      <dgm:spPr/>
      <dgm:t>
        <a:bodyPr/>
        <a:lstStyle/>
        <a:p>
          <a:pPr>
            <a:lnSpc>
              <a:spcPct val="100000"/>
            </a:lnSpc>
            <a:defRPr cap="all"/>
          </a:pPr>
          <a:r>
            <a:rPr lang="en-US"/>
            <a:t>Book or quiet play with parent present</a:t>
          </a:r>
        </a:p>
      </dgm:t>
    </dgm:pt>
    <dgm:pt modelId="{9C2DC1CA-6EA3-4CF8-A6BF-99C306CA3219}" type="parTrans" cxnId="{31574B0B-21E0-4844-8C7C-B2779108A2E7}">
      <dgm:prSet/>
      <dgm:spPr/>
      <dgm:t>
        <a:bodyPr/>
        <a:lstStyle/>
        <a:p>
          <a:endParaRPr lang="en-US"/>
        </a:p>
      </dgm:t>
    </dgm:pt>
    <dgm:pt modelId="{38E5D6D0-207C-4F5A-8038-14CAF4BF9A71}" type="sibTrans" cxnId="{31574B0B-21E0-4844-8C7C-B2779108A2E7}">
      <dgm:prSet/>
      <dgm:spPr/>
      <dgm:t>
        <a:bodyPr/>
        <a:lstStyle/>
        <a:p>
          <a:endParaRPr lang="en-US"/>
        </a:p>
      </dgm:t>
    </dgm:pt>
    <dgm:pt modelId="{2AEA1CD7-0984-44AA-A8D2-285D2D12657A}">
      <dgm:prSet/>
      <dgm:spPr/>
      <dgm:t>
        <a:bodyPr/>
        <a:lstStyle/>
        <a:p>
          <a:pPr>
            <a:lnSpc>
              <a:spcPct val="100000"/>
            </a:lnSpc>
            <a:defRPr cap="all"/>
          </a:pPr>
          <a:r>
            <a:rPr lang="en-US"/>
            <a:t>Cuddles, songs, or brief talk about the day</a:t>
          </a:r>
        </a:p>
      </dgm:t>
    </dgm:pt>
    <dgm:pt modelId="{8526E9DB-0B64-488A-A487-31B01E4231AD}" type="parTrans" cxnId="{71E9BA66-A666-405B-B756-8F132D30FC46}">
      <dgm:prSet/>
      <dgm:spPr/>
      <dgm:t>
        <a:bodyPr/>
        <a:lstStyle/>
        <a:p>
          <a:endParaRPr lang="en-US"/>
        </a:p>
      </dgm:t>
    </dgm:pt>
    <dgm:pt modelId="{35FD5C56-4FC4-41AD-B0E0-DAD8E78D1E95}" type="sibTrans" cxnId="{71E9BA66-A666-405B-B756-8F132D30FC46}">
      <dgm:prSet/>
      <dgm:spPr/>
      <dgm:t>
        <a:bodyPr/>
        <a:lstStyle/>
        <a:p>
          <a:endParaRPr lang="en-US"/>
        </a:p>
      </dgm:t>
    </dgm:pt>
    <dgm:pt modelId="{1DBFF6C6-7FDA-407F-9204-01F0AADCF204}">
      <dgm:prSet/>
      <dgm:spPr/>
      <dgm:t>
        <a:bodyPr/>
        <a:lstStyle/>
        <a:p>
          <a:pPr>
            <a:lnSpc>
              <a:spcPct val="100000"/>
            </a:lnSpc>
            <a:defRPr cap="all"/>
          </a:pPr>
          <a:r>
            <a:rPr lang="en-US"/>
            <a:t>Lights out</a:t>
          </a:r>
        </a:p>
      </dgm:t>
    </dgm:pt>
    <dgm:pt modelId="{A56611D7-8297-46CA-ADA7-DC299706BECC}" type="parTrans" cxnId="{2C7CD56B-BAF9-45EF-BD77-8BB5502075D4}">
      <dgm:prSet/>
      <dgm:spPr/>
      <dgm:t>
        <a:bodyPr/>
        <a:lstStyle/>
        <a:p>
          <a:endParaRPr lang="en-US"/>
        </a:p>
      </dgm:t>
    </dgm:pt>
    <dgm:pt modelId="{21AFCD04-6DD1-4F98-BAD1-80ED2A7557FE}" type="sibTrans" cxnId="{2C7CD56B-BAF9-45EF-BD77-8BB5502075D4}">
      <dgm:prSet/>
      <dgm:spPr/>
      <dgm:t>
        <a:bodyPr/>
        <a:lstStyle/>
        <a:p>
          <a:endParaRPr lang="en-US"/>
        </a:p>
      </dgm:t>
    </dgm:pt>
    <dgm:pt modelId="{ED5DEDDA-D357-441E-A1C8-E47CE86C051C}" type="pres">
      <dgm:prSet presAssocID="{BA21B4FF-678E-4C84-AC6F-D4D30E553C97}" presName="root" presStyleCnt="0">
        <dgm:presLayoutVars>
          <dgm:dir/>
          <dgm:resizeHandles val="exact"/>
        </dgm:presLayoutVars>
      </dgm:prSet>
      <dgm:spPr/>
    </dgm:pt>
    <dgm:pt modelId="{2C077F17-C4D9-4EEC-AE08-97BE8C094BDE}" type="pres">
      <dgm:prSet presAssocID="{78123C72-75AA-4AB0-A1CF-CBF97E6CD707}" presName="compNode" presStyleCnt="0"/>
      <dgm:spPr/>
    </dgm:pt>
    <dgm:pt modelId="{B9ED3370-53DA-4CA6-A961-AEEB1F80A290}" type="pres">
      <dgm:prSet presAssocID="{78123C72-75AA-4AB0-A1CF-CBF97E6CD707}" presName="iconBgRect" presStyleLbl="bgShp" presStyleIdx="0" presStyleCnt="7"/>
      <dgm:spPr/>
    </dgm:pt>
    <dgm:pt modelId="{AE6C6F33-C0F7-4110-A809-57FBAE57500F}" type="pres">
      <dgm:prSet presAssocID="{78123C72-75AA-4AB0-A1CF-CBF97E6CD70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58CF9E0A-EF0D-4053-8F60-0CFC170FE290}" type="pres">
      <dgm:prSet presAssocID="{78123C72-75AA-4AB0-A1CF-CBF97E6CD707}" presName="spaceRect" presStyleCnt="0"/>
      <dgm:spPr/>
    </dgm:pt>
    <dgm:pt modelId="{C2E797A1-110E-4C71-8D21-FB798798AA72}" type="pres">
      <dgm:prSet presAssocID="{78123C72-75AA-4AB0-A1CF-CBF97E6CD707}" presName="textRect" presStyleLbl="revTx" presStyleIdx="0" presStyleCnt="7">
        <dgm:presLayoutVars>
          <dgm:chMax val="1"/>
          <dgm:chPref val="1"/>
        </dgm:presLayoutVars>
      </dgm:prSet>
      <dgm:spPr/>
    </dgm:pt>
    <dgm:pt modelId="{184D15DB-E38F-4427-AA99-5954C54E00EF}" type="pres">
      <dgm:prSet presAssocID="{83B8AC3C-F3C3-41F2-8C8F-8FC6095D8693}" presName="sibTrans" presStyleCnt="0"/>
      <dgm:spPr/>
    </dgm:pt>
    <dgm:pt modelId="{80031DD2-F83C-4679-88AE-9C985F88A607}" type="pres">
      <dgm:prSet presAssocID="{021C2265-114A-49A9-B6D6-0F73FA9F66EC}" presName="compNode" presStyleCnt="0"/>
      <dgm:spPr/>
    </dgm:pt>
    <dgm:pt modelId="{2BB4A87B-B9E6-4420-83C5-C3DB54A8DB09}" type="pres">
      <dgm:prSet presAssocID="{021C2265-114A-49A9-B6D6-0F73FA9F66EC}" presName="iconBgRect" presStyleLbl="bgShp" presStyleIdx="1" presStyleCnt="7"/>
      <dgm:spPr/>
    </dgm:pt>
    <dgm:pt modelId="{337263AA-4C37-4AF0-9D4B-B282518EA786}" type="pres">
      <dgm:prSet presAssocID="{021C2265-114A-49A9-B6D6-0F73FA9F66E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ower"/>
        </a:ext>
      </dgm:extLst>
    </dgm:pt>
    <dgm:pt modelId="{77AB2691-5689-42BF-83E6-801A92C8F7B1}" type="pres">
      <dgm:prSet presAssocID="{021C2265-114A-49A9-B6D6-0F73FA9F66EC}" presName="spaceRect" presStyleCnt="0"/>
      <dgm:spPr/>
    </dgm:pt>
    <dgm:pt modelId="{EA6E350B-606A-4EEF-90F0-C63E73E768A2}" type="pres">
      <dgm:prSet presAssocID="{021C2265-114A-49A9-B6D6-0F73FA9F66EC}" presName="textRect" presStyleLbl="revTx" presStyleIdx="1" presStyleCnt="7">
        <dgm:presLayoutVars>
          <dgm:chMax val="1"/>
          <dgm:chPref val="1"/>
        </dgm:presLayoutVars>
      </dgm:prSet>
      <dgm:spPr/>
    </dgm:pt>
    <dgm:pt modelId="{C75ADF54-CEAB-44BA-8F76-1F00B06B15DC}" type="pres">
      <dgm:prSet presAssocID="{637CCBF3-09EF-4871-B658-43339C1F66F4}" presName="sibTrans" presStyleCnt="0"/>
      <dgm:spPr/>
    </dgm:pt>
    <dgm:pt modelId="{CEBFDDEC-B93A-498D-9B40-2AFB59DFAD71}" type="pres">
      <dgm:prSet presAssocID="{B6D9AE13-04CE-4694-997E-8119934F481C}" presName="compNode" presStyleCnt="0"/>
      <dgm:spPr/>
    </dgm:pt>
    <dgm:pt modelId="{92FC87F4-7BD5-4F06-98FE-DF8C24F751B3}" type="pres">
      <dgm:prSet presAssocID="{B6D9AE13-04CE-4694-997E-8119934F481C}" presName="iconBgRect" presStyleLbl="bgShp" presStyleIdx="2" presStyleCnt="7"/>
      <dgm:spPr/>
    </dgm:pt>
    <dgm:pt modelId="{E6AADCA1-DB56-45B7-A1B9-B6D187F373F7}" type="pres">
      <dgm:prSet presAssocID="{B6D9AE13-04CE-4694-997E-8119934F481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leep"/>
        </a:ext>
      </dgm:extLst>
    </dgm:pt>
    <dgm:pt modelId="{FA810449-4C47-4481-A291-2BAF6145BF75}" type="pres">
      <dgm:prSet presAssocID="{B6D9AE13-04CE-4694-997E-8119934F481C}" presName="spaceRect" presStyleCnt="0"/>
      <dgm:spPr/>
    </dgm:pt>
    <dgm:pt modelId="{4459D540-719C-4B0B-8443-F791D277BA6E}" type="pres">
      <dgm:prSet presAssocID="{B6D9AE13-04CE-4694-997E-8119934F481C}" presName="textRect" presStyleLbl="revTx" presStyleIdx="2" presStyleCnt="7">
        <dgm:presLayoutVars>
          <dgm:chMax val="1"/>
          <dgm:chPref val="1"/>
        </dgm:presLayoutVars>
      </dgm:prSet>
      <dgm:spPr/>
    </dgm:pt>
    <dgm:pt modelId="{3330EAE7-87C9-412B-84A5-E5C66389F985}" type="pres">
      <dgm:prSet presAssocID="{2737B21E-22CE-4ABF-BE17-187DAACF1971}" presName="sibTrans" presStyleCnt="0"/>
      <dgm:spPr/>
    </dgm:pt>
    <dgm:pt modelId="{683DB8B1-1BF5-418B-B84B-C8ACD5BECB4D}" type="pres">
      <dgm:prSet presAssocID="{5E0ED16B-6CFC-4FE2-8C4B-8041FADD0A7A}" presName="compNode" presStyleCnt="0"/>
      <dgm:spPr/>
    </dgm:pt>
    <dgm:pt modelId="{2868E929-0C54-451A-9BD7-7613E59DED54}" type="pres">
      <dgm:prSet presAssocID="{5E0ED16B-6CFC-4FE2-8C4B-8041FADD0A7A}" presName="iconBgRect" presStyleLbl="bgShp" presStyleIdx="3" presStyleCnt="7"/>
      <dgm:spPr/>
    </dgm:pt>
    <dgm:pt modelId="{1E892973-05C7-4DC1-978E-CAA243E06802}" type="pres">
      <dgm:prSet presAssocID="{5E0ED16B-6CFC-4FE2-8C4B-8041FADD0A7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mp"/>
        </a:ext>
      </dgm:extLst>
    </dgm:pt>
    <dgm:pt modelId="{C8638A1E-F5BC-4ED1-93A9-0BFD02E7D4AD}" type="pres">
      <dgm:prSet presAssocID="{5E0ED16B-6CFC-4FE2-8C4B-8041FADD0A7A}" presName="spaceRect" presStyleCnt="0"/>
      <dgm:spPr/>
    </dgm:pt>
    <dgm:pt modelId="{EFDED7E0-8DF6-42D0-A0A9-38EB444877F3}" type="pres">
      <dgm:prSet presAssocID="{5E0ED16B-6CFC-4FE2-8C4B-8041FADD0A7A}" presName="textRect" presStyleLbl="revTx" presStyleIdx="3" presStyleCnt="7">
        <dgm:presLayoutVars>
          <dgm:chMax val="1"/>
          <dgm:chPref val="1"/>
        </dgm:presLayoutVars>
      </dgm:prSet>
      <dgm:spPr/>
    </dgm:pt>
    <dgm:pt modelId="{56FA7E45-6C31-45E5-8CFD-90816E5E18BD}" type="pres">
      <dgm:prSet presAssocID="{6C4C61A4-1E50-4B72-B716-ACFC2C391608}" presName="sibTrans" presStyleCnt="0"/>
      <dgm:spPr/>
    </dgm:pt>
    <dgm:pt modelId="{EB7FA941-0023-46B1-9572-DBC3E002AA92}" type="pres">
      <dgm:prSet presAssocID="{01FBE486-F1A2-41DE-A401-DB1EC5F44C5D}" presName="compNode" presStyleCnt="0"/>
      <dgm:spPr/>
    </dgm:pt>
    <dgm:pt modelId="{8AE97377-0E63-4B9A-8F1B-E1FCD954E78C}" type="pres">
      <dgm:prSet presAssocID="{01FBE486-F1A2-41DE-A401-DB1EC5F44C5D}" presName="iconBgRect" presStyleLbl="bgShp" presStyleIdx="4" presStyleCnt="7"/>
      <dgm:spPr/>
    </dgm:pt>
    <dgm:pt modelId="{D892E065-A3F1-4224-ACEE-63AB2484FEE9}" type="pres">
      <dgm:prSet presAssocID="{01FBE486-F1A2-41DE-A401-DB1EC5F44C5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rent and Child"/>
        </a:ext>
      </dgm:extLst>
    </dgm:pt>
    <dgm:pt modelId="{23B076C0-4A69-47E9-80F6-F4DB8E44734E}" type="pres">
      <dgm:prSet presAssocID="{01FBE486-F1A2-41DE-A401-DB1EC5F44C5D}" presName="spaceRect" presStyleCnt="0"/>
      <dgm:spPr/>
    </dgm:pt>
    <dgm:pt modelId="{10B63BDC-44CE-43CF-BC2D-D15EB0ACECF9}" type="pres">
      <dgm:prSet presAssocID="{01FBE486-F1A2-41DE-A401-DB1EC5F44C5D}" presName="textRect" presStyleLbl="revTx" presStyleIdx="4" presStyleCnt="7">
        <dgm:presLayoutVars>
          <dgm:chMax val="1"/>
          <dgm:chPref val="1"/>
        </dgm:presLayoutVars>
      </dgm:prSet>
      <dgm:spPr/>
    </dgm:pt>
    <dgm:pt modelId="{9D8B9B84-35F2-468D-A1D3-9EADF0F13BC6}" type="pres">
      <dgm:prSet presAssocID="{38E5D6D0-207C-4F5A-8038-14CAF4BF9A71}" presName="sibTrans" presStyleCnt="0"/>
      <dgm:spPr/>
    </dgm:pt>
    <dgm:pt modelId="{25E6FFA5-4FA9-42D9-8860-22569F543359}" type="pres">
      <dgm:prSet presAssocID="{2AEA1CD7-0984-44AA-A8D2-285D2D12657A}" presName="compNode" presStyleCnt="0"/>
      <dgm:spPr/>
    </dgm:pt>
    <dgm:pt modelId="{A44ABC62-EC96-46D6-A32C-476DFE2D805C}" type="pres">
      <dgm:prSet presAssocID="{2AEA1CD7-0984-44AA-A8D2-285D2D12657A}" presName="iconBgRect" presStyleLbl="bgShp" presStyleIdx="5" presStyleCnt="7"/>
      <dgm:spPr/>
    </dgm:pt>
    <dgm:pt modelId="{47E8E921-D15F-41D9-A7BC-CF535AAB314A}" type="pres">
      <dgm:prSet presAssocID="{2AEA1CD7-0984-44AA-A8D2-285D2D12657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usic Notes"/>
        </a:ext>
      </dgm:extLst>
    </dgm:pt>
    <dgm:pt modelId="{799D7FE1-6D9F-4AEE-B8B6-577D02E3BA2E}" type="pres">
      <dgm:prSet presAssocID="{2AEA1CD7-0984-44AA-A8D2-285D2D12657A}" presName="spaceRect" presStyleCnt="0"/>
      <dgm:spPr/>
    </dgm:pt>
    <dgm:pt modelId="{76A28AD5-C31E-4FB5-B7DB-B08FF7A75708}" type="pres">
      <dgm:prSet presAssocID="{2AEA1CD7-0984-44AA-A8D2-285D2D12657A}" presName="textRect" presStyleLbl="revTx" presStyleIdx="5" presStyleCnt="7">
        <dgm:presLayoutVars>
          <dgm:chMax val="1"/>
          <dgm:chPref val="1"/>
        </dgm:presLayoutVars>
      </dgm:prSet>
      <dgm:spPr/>
    </dgm:pt>
    <dgm:pt modelId="{07DA98C9-E7AD-4390-9DAB-9D7E5DB22851}" type="pres">
      <dgm:prSet presAssocID="{35FD5C56-4FC4-41AD-B0E0-DAD8E78D1E95}" presName="sibTrans" presStyleCnt="0"/>
      <dgm:spPr/>
    </dgm:pt>
    <dgm:pt modelId="{615DE2FA-6E8E-4174-8991-DA5D0AF54D0B}" type="pres">
      <dgm:prSet presAssocID="{1DBFF6C6-7FDA-407F-9204-01F0AADCF204}" presName="compNode" presStyleCnt="0"/>
      <dgm:spPr/>
    </dgm:pt>
    <dgm:pt modelId="{D06D0C70-1E5A-47BA-88A8-B0D1BEF89B8B}" type="pres">
      <dgm:prSet presAssocID="{1DBFF6C6-7FDA-407F-9204-01F0AADCF204}" presName="iconBgRect" presStyleLbl="bgShp" presStyleIdx="6" presStyleCnt="7"/>
      <dgm:spPr/>
    </dgm:pt>
    <dgm:pt modelId="{887DB534-EB41-4808-9C6E-C346FA7B78D8}" type="pres">
      <dgm:prSet presAssocID="{1DBFF6C6-7FDA-407F-9204-01F0AADCF20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Fireworks"/>
        </a:ext>
      </dgm:extLst>
    </dgm:pt>
    <dgm:pt modelId="{D596DA13-B864-4B0D-93EF-9A31E3CAB340}" type="pres">
      <dgm:prSet presAssocID="{1DBFF6C6-7FDA-407F-9204-01F0AADCF204}" presName="spaceRect" presStyleCnt="0"/>
      <dgm:spPr/>
    </dgm:pt>
    <dgm:pt modelId="{A73C108C-F8EA-4EE8-BD6D-74B8EC6296EF}" type="pres">
      <dgm:prSet presAssocID="{1DBFF6C6-7FDA-407F-9204-01F0AADCF204}" presName="textRect" presStyleLbl="revTx" presStyleIdx="6" presStyleCnt="7">
        <dgm:presLayoutVars>
          <dgm:chMax val="1"/>
          <dgm:chPref val="1"/>
        </dgm:presLayoutVars>
      </dgm:prSet>
      <dgm:spPr/>
    </dgm:pt>
  </dgm:ptLst>
  <dgm:cxnLst>
    <dgm:cxn modelId="{31574B0B-21E0-4844-8C7C-B2779108A2E7}" srcId="{BA21B4FF-678E-4C84-AC6F-D4D30E553C97}" destId="{01FBE486-F1A2-41DE-A401-DB1EC5F44C5D}" srcOrd="4" destOrd="0" parTransId="{9C2DC1CA-6EA3-4CF8-A6BF-99C306CA3219}" sibTransId="{38E5D6D0-207C-4F5A-8038-14CAF4BF9A71}"/>
    <dgm:cxn modelId="{74137610-26A3-405A-9F12-209847954BC1}" type="presOf" srcId="{78123C72-75AA-4AB0-A1CF-CBF97E6CD707}" destId="{C2E797A1-110E-4C71-8D21-FB798798AA72}" srcOrd="0" destOrd="0" presId="urn:microsoft.com/office/officeart/2018/5/layout/IconCircleLabelList"/>
    <dgm:cxn modelId="{99AB4E45-26BC-4D5E-860E-1675D14ECB37}" srcId="{BA21B4FF-678E-4C84-AC6F-D4D30E553C97}" destId="{B6D9AE13-04CE-4694-997E-8119934F481C}" srcOrd="2" destOrd="0" parTransId="{02ADD6A7-B433-47CF-9B22-F89E62CC5194}" sibTransId="{2737B21E-22CE-4ABF-BE17-187DAACF1971}"/>
    <dgm:cxn modelId="{71E9BA66-A666-405B-B756-8F132D30FC46}" srcId="{BA21B4FF-678E-4C84-AC6F-D4D30E553C97}" destId="{2AEA1CD7-0984-44AA-A8D2-285D2D12657A}" srcOrd="5" destOrd="0" parTransId="{8526E9DB-0B64-488A-A487-31B01E4231AD}" sibTransId="{35FD5C56-4FC4-41AD-B0E0-DAD8E78D1E95}"/>
    <dgm:cxn modelId="{2C7CD56B-BAF9-45EF-BD77-8BB5502075D4}" srcId="{BA21B4FF-678E-4C84-AC6F-D4D30E553C97}" destId="{1DBFF6C6-7FDA-407F-9204-01F0AADCF204}" srcOrd="6" destOrd="0" parTransId="{A56611D7-8297-46CA-ADA7-DC299706BECC}" sibTransId="{21AFCD04-6DD1-4F98-BAD1-80ED2A7557FE}"/>
    <dgm:cxn modelId="{F6E0FA6F-79A2-4FFD-B578-E69E145B97CA}" type="presOf" srcId="{BA21B4FF-678E-4C84-AC6F-D4D30E553C97}" destId="{ED5DEDDA-D357-441E-A1C8-E47CE86C051C}" srcOrd="0" destOrd="0" presId="urn:microsoft.com/office/officeart/2018/5/layout/IconCircleLabelList"/>
    <dgm:cxn modelId="{3157C083-C70C-42EF-A4C2-103D57BC1ADE}" type="presOf" srcId="{021C2265-114A-49A9-B6D6-0F73FA9F66EC}" destId="{EA6E350B-606A-4EEF-90F0-C63E73E768A2}" srcOrd="0" destOrd="0" presId="urn:microsoft.com/office/officeart/2018/5/layout/IconCircleLabelList"/>
    <dgm:cxn modelId="{B13E038C-EB78-4140-B812-6AC974EDF20C}" srcId="{BA21B4FF-678E-4C84-AC6F-D4D30E553C97}" destId="{5E0ED16B-6CFC-4FE2-8C4B-8041FADD0A7A}" srcOrd="3" destOrd="0" parTransId="{6FF6496D-7F67-4637-88B1-4E3EEAF6CCAA}" sibTransId="{6C4C61A4-1E50-4B72-B716-ACFC2C391608}"/>
    <dgm:cxn modelId="{2282F38E-7928-4482-B789-261965054793}" type="presOf" srcId="{1DBFF6C6-7FDA-407F-9204-01F0AADCF204}" destId="{A73C108C-F8EA-4EE8-BD6D-74B8EC6296EF}" srcOrd="0" destOrd="0" presId="urn:microsoft.com/office/officeart/2018/5/layout/IconCircleLabelList"/>
    <dgm:cxn modelId="{EB428C9F-A6C5-4E90-87FE-DEA7D8B7720F}" type="presOf" srcId="{2AEA1CD7-0984-44AA-A8D2-285D2D12657A}" destId="{76A28AD5-C31E-4FB5-B7DB-B08FF7A75708}" srcOrd="0" destOrd="0" presId="urn:microsoft.com/office/officeart/2018/5/layout/IconCircleLabelList"/>
    <dgm:cxn modelId="{548118B7-B044-4753-AB02-E51928E7E564}" type="presOf" srcId="{B6D9AE13-04CE-4694-997E-8119934F481C}" destId="{4459D540-719C-4B0B-8443-F791D277BA6E}" srcOrd="0" destOrd="0" presId="urn:microsoft.com/office/officeart/2018/5/layout/IconCircleLabelList"/>
    <dgm:cxn modelId="{40E330C4-8499-4FCF-88CC-C47525702C6E}" srcId="{BA21B4FF-678E-4C84-AC6F-D4D30E553C97}" destId="{021C2265-114A-49A9-B6D6-0F73FA9F66EC}" srcOrd="1" destOrd="0" parTransId="{55FE0A29-34D9-4CF5-BD6A-952A50A922DB}" sibTransId="{637CCBF3-09EF-4871-B658-43339C1F66F4}"/>
    <dgm:cxn modelId="{187C03C7-7BD0-4433-B182-40668D868E4C}" srcId="{BA21B4FF-678E-4C84-AC6F-D4D30E553C97}" destId="{78123C72-75AA-4AB0-A1CF-CBF97E6CD707}" srcOrd="0" destOrd="0" parTransId="{F5BE0133-81B0-46F6-99B7-4C9E0FE07FAF}" sibTransId="{83B8AC3C-F3C3-41F2-8C8F-8FC6095D8693}"/>
    <dgm:cxn modelId="{3E6B9ADC-0FC4-48CD-A890-A212F95F4FC7}" type="presOf" srcId="{5E0ED16B-6CFC-4FE2-8C4B-8041FADD0A7A}" destId="{EFDED7E0-8DF6-42D0-A0A9-38EB444877F3}" srcOrd="0" destOrd="0" presId="urn:microsoft.com/office/officeart/2018/5/layout/IconCircleLabelList"/>
    <dgm:cxn modelId="{4E3BCCF8-9029-4491-8F52-75DDD7E68AC2}" type="presOf" srcId="{01FBE486-F1A2-41DE-A401-DB1EC5F44C5D}" destId="{10B63BDC-44CE-43CF-BC2D-D15EB0ACECF9}" srcOrd="0" destOrd="0" presId="urn:microsoft.com/office/officeart/2018/5/layout/IconCircleLabelList"/>
    <dgm:cxn modelId="{73F0B3B1-FE65-4CC9-AEFC-7CF3298BF593}" type="presParOf" srcId="{ED5DEDDA-D357-441E-A1C8-E47CE86C051C}" destId="{2C077F17-C4D9-4EEC-AE08-97BE8C094BDE}" srcOrd="0" destOrd="0" presId="urn:microsoft.com/office/officeart/2018/5/layout/IconCircleLabelList"/>
    <dgm:cxn modelId="{D41AC5A0-DA4A-4A43-8A70-1901937C05BC}" type="presParOf" srcId="{2C077F17-C4D9-4EEC-AE08-97BE8C094BDE}" destId="{B9ED3370-53DA-4CA6-A961-AEEB1F80A290}" srcOrd="0" destOrd="0" presId="urn:microsoft.com/office/officeart/2018/5/layout/IconCircleLabelList"/>
    <dgm:cxn modelId="{99E97F9E-BDBB-45E3-BED6-F4FA77D733B3}" type="presParOf" srcId="{2C077F17-C4D9-4EEC-AE08-97BE8C094BDE}" destId="{AE6C6F33-C0F7-4110-A809-57FBAE57500F}" srcOrd="1" destOrd="0" presId="urn:microsoft.com/office/officeart/2018/5/layout/IconCircleLabelList"/>
    <dgm:cxn modelId="{55047851-20E5-4B53-BAAB-B02D5BBF9D67}" type="presParOf" srcId="{2C077F17-C4D9-4EEC-AE08-97BE8C094BDE}" destId="{58CF9E0A-EF0D-4053-8F60-0CFC170FE290}" srcOrd="2" destOrd="0" presId="urn:microsoft.com/office/officeart/2018/5/layout/IconCircleLabelList"/>
    <dgm:cxn modelId="{5599BD16-F534-441E-92EE-4640A465CC5E}" type="presParOf" srcId="{2C077F17-C4D9-4EEC-AE08-97BE8C094BDE}" destId="{C2E797A1-110E-4C71-8D21-FB798798AA72}" srcOrd="3" destOrd="0" presId="urn:microsoft.com/office/officeart/2018/5/layout/IconCircleLabelList"/>
    <dgm:cxn modelId="{B023CE9E-8BC9-4874-BC24-3F606A5CDAB6}" type="presParOf" srcId="{ED5DEDDA-D357-441E-A1C8-E47CE86C051C}" destId="{184D15DB-E38F-4427-AA99-5954C54E00EF}" srcOrd="1" destOrd="0" presId="urn:microsoft.com/office/officeart/2018/5/layout/IconCircleLabelList"/>
    <dgm:cxn modelId="{6DE85B37-45A0-4CFB-99CA-0A47911F281A}" type="presParOf" srcId="{ED5DEDDA-D357-441E-A1C8-E47CE86C051C}" destId="{80031DD2-F83C-4679-88AE-9C985F88A607}" srcOrd="2" destOrd="0" presId="urn:microsoft.com/office/officeart/2018/5/layout/IconCircleLabelList"/>
    <dgm:cxn modelId="{D04ECD9F-A6CF-4399-9EBB-F2E472236D0C}" type="presParOf" srcId="{80031DD2-F83C-4679-88AE-9C985F88A607}" destId="{2BB4A87B-B9E6-4420-83C5-C3DB54A8DB09}" srcOrd="0" destOrd="0" presId="urn:microsoft.com/office/officeart/2018/5/layout/IconCircleLabelList"/>
    <dgm:cxn modelId="{D6BF63B2-F5BB-40E2-B871-B5282C9C2A54}" type="presParOf" srcId="{80031DD2-F83C-4679-88AE-9C985F88A607}" destId="{337263AA-4C37-4AF0-9D4B-B282518EA786}" srcOrd="1" destOrd="0" presId="urn:microsoft.com/office/officeart/2018/5/layout/IconCircleLabelList"/>
    <dgm:cxn modelId="{B5128AE0-112E-4542-B00A-971D985BC8F3}" type="presParOf" srcId="{80031DD2-F83C-4679-88AE-9C985F88A607}" destId="{77AB2691-5689-42BF-83E6-801A92C8F7B1}" srcOrd="2" destOrd="0" presId="urn:microsoft.com/office/officeart/2018/5/layout/IconCircleLabelList"/>
    <dgm:cxn modelId="{253C7C3F-1F1F-4A76-8ABB-A3EAF9C04B6B}" type="presParOf" srcId="{80031DD2-F83C-4679-88AE-9C985F88A607}" destId="{EA6E350B-606A-4EEF-90F0-C63E73E768A2}" srcOrd="3" destOrd="0" presId="urn:microsoft.com/office/officeart/2018/5/layout/IconCircleLabelList"/>
    <dgm:cxn modelId="{F7BA6F7D-8C43-4721-9663-7BD7D0ECF3B6}" type="presParOf" srcId="{ED5DEDDA-D357-441E-A1C8-E47CE86C051C}" destId="{C75ADF54-CEAB-44BA-8F76-1F00B06B15DC}" srcOrd="3" destOrd="0" presId="urn:microsoft.com/office/officeart/2018/5/layout/IconCircleLabelList"/>
    <dgm:cxn modelId="{A3874EA2-AC08-421A-B5A4-B47FED3A39A7}" type="presParOf" srcId="{ED5DEDDA-D357-441E-A1C8-E47CE86C051C}" destId="{CEBFDDEC-B93A-498D-9B40-2AFB59DFAD71}" srcOrd="4" destOrd="0" presId="urn:microsoft.com/office/officeart/2018/5/layout/IconCircleLabelList"/>
    <dgm:cxn modelId="{F8CD5430-83EB-4018-AAF8-CC4747AD8FF9}" type="presParOf" srcId="{CEBFDDEC-B93A-498D-9B40-2AFB59DFAD71}" destId="{92FC87F4-7BD5-4F06-98FE-DF8C24F751B3}" srcOrd="0" destOrd="0" presId="urn:microsoft.com/office/officeart/2018/5/layout/IconCircleLabelList"/>
    <dgm:cxn modelId="{ED18E518-1F5A-4CEB-B9E5-90D60DD67F6C}" type="presParOf" srcId="{CEBFDDEC-B93A-498D-9B40-2AFB59DFAD71}" destId="{E6AADCA1-DB56-45B7-A1B9-B6D187F373F7}" srcOrd="1" destOrd="0" presId="urn:microsoft.com/office/officeart/2018/5/layout/IconCircleLabelList"/>
    <dgm:cxn modelId="{B40F849C-8975-4A29-ACF5-02C637949037}" type="presParOf" srcId="{CEBFDDEC-B93A-498D-9B40-2AFB59DFAD71}" destId="{FA810449-4C47-4481-A291-2BAF6145BF75}" srcOrd="2" destOrd="0" presId="urn:microsoft.com/office/officeart/2018/5/layout/IconCircleLabelList"/>
    <dgm:cxn modelId="{2756A1F6-824A-44BB-83CC-9D92BDCA90EA}" type="presParOf" srcId="{CEBFDDEC-B93A-498D-9B40-2AFB59DFAD71}" destId="{4459D540-719C-4B0B-8443-F791D277BA6E}" srcOrd="3" destOrd="0" presId="urn:microsoft.com/office/officeart/2018/5/layout/IconCircleLabelList"/>
    <dgm:cxn modelId="{8EC76DC5-3658-4572-89C8-648EF78DC5DA}" type="presParOf" srcId="{ED5DEDDA-D357-441E-A1C8-E47CE86C051C}" destId="{3330EAE7-87C9-412B-84A5-E5C66389F985}" srcOrd="5" destOrd="0" presId="urn:microsoft.com/office/officeart/2018/5/layout/IconCircleLabelList"/>
    <dgm:cxn modelId="{38B90734-6E41-4206-9F9B-1C9178E54790}" type="presParOf" srcId="{ED5DEDDA-D357-441E-A1C8-E47CE86C051C}" destId="{683DB8B1-1BF5-418B-B84B-C8ACD5BECB4D}" srcOrd="6" destOrd="0" presId="urn:microsoft.com/office/officeart/2018/5/layout/IconCircleLabelList"/>
    <dgm:cxn modelId="{993C3A45-0440-44DF-B360-C8FF280F8243}" type="presParOf" srcId="{683DB8B1-1BF5-418B-B84B-C8ACD5BECB4D}" destId="{2868E929-0C54-451A-9BD7-7613E59DED54}" srcOrd="0" destOrd="0" presId="urn:microsoft.com/office/officeart/2018/5/layout/IconCircleLabelList"/>
    <dgm:cxn modelId="{37A9497E-E4C6-49AB-B6EF-A73D90ADCC9F}" type="presParOf" srcId="{683DB8B1-1BF5-418B-B84B-C8ACD5BECB4D}" destId="{1E892973-05C7-4DC1-978E-CAA243E06802}" srcOrd="1" destOrd="0" presId="urn:microsoft.com/office/officeart/2018/5/layout/IconCircleLabelList"/>
    <dgm:cxn modelId="{DADF739A-5F73-440F-A5FE-758926018535}" type="presParOf" srcId="{683DB8B1-1BF5-418B-B84B-C8ACD5BECB4D}" destId="{C8638A1E-F5BC-4ED1-93A9-0BFD02E7D4AD}" srcOrd="2" destOrd="0" presId="urn:microsoft.com/office/officeart/2018/5/layout/IconCircleLabelList"/>
    <dgm:cxn modelId="{79CEABA0-871C-4808-8E0D-EE28174DE87F}" type="presParOf" srcId="{683DB8B1-1BF5-418B-B84B-C8ACD5BECB4D}" destId="{EFDED7E0-8DF6-42D0-A0A9-38EB444877F3}" srcOrd="3" destOrd="0" presId="urn:microsoft.com/office/officeart/2018/5/layout/IconCircleLabelList"/>
    <dgm:cxn modelId="{7A4FCA9C-A9F6-4CF6-B370-B736E5A68697}" type="presParOf" srcId="{ED5DEDDA-D357-441E-A1C8-E47CE86C051C}" destId="{56FA7E45-6C31-45E5-8CFD-90816E5E18BD}" srcOrd="7" destOrd="0" presId="urn:microsoft.com/office/officeart/2018/5/layout/IconCircleLabelList"/>
    <dgm:cxn modelId="{CE44A44F-C7AE-46C6-B3EB-850807A07A1D}" type="presParOf" srcId="{ED5DEDDA-D357-441E-A1C8-E47CE86C051C}" destId="{EB7FA941-0023-46B1-9572-DBC3E002AA92}" srcOrd="8" destOrd="0" presId="urn:microsoft.com/office/officeart/2018/5/layout/IconCircleLabelList"/>
    <dgm:cxn modelId="{37AE0B1B-D8D1-4F71-97FC-791A9A0224CE}" type="presParOf" srcId="{EB7FA941-0023-46B1-9572-DBC3E002AA92}" destId="{8AE97377-0E63-4B9A-8F1B-E1FCD954E78C}" srcOrd="0" destOrd="0" presId="urn:microsoft.com/office/officeart/2018/5/layout/IconCircleLabelList"/>
    <dgm:cxn modelId="{A92D6145-E86E-4C51-A9F7-1166D1805530}" type="presParOf" srcId="{EB7FA941-0023-46B1-9572-DBC3E002AA92}" destId="{D892E065-A3F1-4224-ACEE-63AB2484FEE9}" srcOrd="1" destOrd="0" presId="urn:microsoft.com/office/officeart/2018/5/layout/IconCircleLabelList"/>
    <dgm:cxn modelId="{11745509-F2AA-4A59-B485-F027868B6460}" type="presParOf" srcId="{EB7FA941-0023-46B1-9572-DBC3E002AA92}" destId="{23B076C0-4A69-47E9-80F6-F4DB8E44734E}" srcOrd="2" destOrd="0" presId="urn:microsoft.com/office/officeart/2018/5/layout/IconCircleLabelList"/>
    <dgm:cxn modelId="{07EB0F26-C7E6-43ED-82A6-1A7AF56CFA1F}" type="presParOf" srcId="{EB7FA941-0023-46B1-9572-DBC3E002AA92}" destId="{10B63BDC-44CE-43CF-BC2D-D15EB0ACECF9}" srcOrd="3" destOrd="0" presId="urn:microsoft.com/office/officeart/2018/5/layout/IconCircleLabelList"/>
    <dgm:cxn modelId="{F1F5F9CC-5A44-45F5-9AFD-9D7F06456755}" type="presParOf" srcId="{ED5DEDDA-D357-441E-A1C8-E47CE86C051C}" destId="{9D8B9B84-35F2-468D-A1D3-9EADF0F13BC6}" srcOrd="9" destOrd="0" presId="urn:microsoft.com/office/officeart/2018/5/layout/IconCircleLabelList"/>
    <dgm:cxn modelId="{07FF7536-001C-41F3-8854-20272A68F246}" type="presParOf" srcId="{ED5DEDDA-D357-441E-A1C8-E47CE86C051C}" destId="{25E6FFA5-4FA9-42D9-8860-22569F543359}" srcOrd="10" destOrd="0" presId="urn:microsoft.com/office/officeart/2018/5/layout/IconCircleLabelList"/>
    <dgm:cxn modelId="{14AF9137-FF91-4F66-9DAD-9DEB1914AC59}" type="presParOf" srcId="{25E6FFA5-4FA9-42D9-8860-22569F543359}" destId="{A44ABC62-EC96-46D6-A32C-476DFE2D805C}" srcOrd="0" destOrd="0" presId="urn:microsoft.com/office/officeart/2018/5/layout/IconCircleLabelList"/>
    <dgm:cxn modelId="{8F56FF39-8EBD-4064-90C0-C298A571AA4F}" type="presParOf" srcId="{25E6FFA5-4FA9-42D9-8860-22569F543359}" destId="{47E8E921-D15F-41D9-A7BC-CF535AAB314A}" srcOrd="1" destOrd="0" presId="urn:microsoft.com/office/officeart/2018/5/layout/IconCircleLabelList"/>
    <dgm:cxn modelId="{E00938D7-51A0-4FA2-9CA1-222F6598EA31}" type="presParOf" srcId="{25E6FFA5-4FA9-42D9-8860-22569F543359}" destId="{799D7FE1-6D9F-4AEE-B8B6-577D02E3BA2E}" srcOrd="2" destOrd="0" presId="urn:microsoft.com/office/officeart/2018/5/layout/IconCircleLabelList"/>
    <dgm:cxn modelId="{43A6B7F3-5F27-4170-8E92-AEA28B639ACC}" type="presParOf" srcId="{25E6FFA5-4FA9-42D9-8860-22569F543359}" destId="{76A28AD5-C31E-4FB5-B7DB-B08FF7A75708}" srcOrd="3" destOrd="0" presId="urn:microsoft.com/office/officeart/2018/5/layout/IconCircleLabelList"/>
    <dgm:cxn modelId="{2659A062-DAC6-4883-8C30-E0B769F1D16C}" type="presParOf" srcId="{ED5DEDDA-D357-441E-A1C8-E47CE86C051C}" destId="{07DA98C9-E7AD-4390-9DAB-9D7E5DB22851}" srcOrd="11" destOrd="0" presId="urn:microsoft.com/office/officeart/2018/5/layout/IconCircleLabelList"/>
    <dgm:cxn modelId="{7F6ACE85-D5E5-4463-80F0-79E141744897}" type="presParOf" srcId="{ED5DEDDA-D357-441E-A1C8-E47CE86C051C}" destId="{615DE2FA-6E8E-4174-8991-DA5D0AF54D0B}" srcOrd="12" destOrd="0" presId="urn:microsoft.com/office/officeart/2018/5/layout/IconCircleLabelList"/>
    <dgm:cxn modelId="{3EB00756-DFC9-4CF5-8DF2-60375A55A11C}" type="presParOf" srcId="{615DE2FA-6E8E-4174-8991-DA5D0AF54D0B}" destId="{D06D0C70-1E5A-47BA-88A8-B0D1BEF89B8B}" srcOrd="0" destOrd="0" presId="urn:microsoft.com/office/officeart/2018/5/layout/IconCircleLabelList"/>
    <dgm:cxn modelId="{D4DB288C-3F16-4DA8-847B-A3BEF5BB73FD}" type="presParOf" srcId="{615DE2FA-6E8E-4174-8991-DA5D0AF54D0B}" destId="{887DB534-EB41-4808-9C6E-C346FA7B78D8}" srcOrd="1" destOrd="0" presId="urn:microsoft.com/office/officeart/2018/5/layout/IconCircleLabelList"/>
    <dgm:cxn modelId="{5865829A-64F7-4E7A-A731-98F711230EB6}" type="presParOf" srcId="{615DE2FA-6E8E-4174-8991-DA5D0AF54D0B}" destId="{D596DA13-B864-4B0D-93EF-9A31E3CAB340}" srcOrd="2" destOrd="0" presId="urn:microsoft.com/office/officeart/2018/5/layout/IconCircleLabelList"/>
    <dgm:cxn modelId="{CB6E7552-A951-4E40-9DE8-CC0C33C16CDB}" type="presParOf" srcId="{615DE2FA-6E8E-4174-8991-DA5D0AF54D0B}" destId="{A73C108C-F8EA-4EE8-BD6D-74B8EC6296E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6735E3-BA9B-4D3C-9A7B-4BE89AC6758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pt>
    <dgm:pt modelId="{33F5006B-831F-4A40-B8F1-B20FE0C82CBA}">
      <dgm:prSet phldrT="[Text]"/>
      <dgm:spPr/>
      <dgm:t>
        <a:bodyPr/>
        <a:lstStyle/>
        <a:p>
          <a:pPr>
            <a:lnSpc>
              <a:spcPct val="100000"/>
            </a:lnSpc>
          </a:pPr>
          <a:r>
            <a:rPr lang="en-US"/>
            <a:t>Sleep schedule not developmentally appropriate</a:t>
          </a:r>
          <a:endParaRPr lang="en-CA"/>
        </a:p>
      </dgm:t>
    </dgm:pt>
    <dgm:pt modelId="{ADDBE669-7A87-46B1-86EE-D8881B4D1B29}" type="parTrans" cxnId="{5635F5BD-6AD7-4F7E-856D-BC348EB57E8A}">
      <dgm:prSet/>
      <dgm:spPr/>
      <dgm:t>
        <a:bodyPr/>
        <a:lstStyle/>
        <a:p>
          <a:endParaRPr lang="en-CA"/>
        </a:p>
      </dgm:t>
    </dgm:pt>
    <dgm:pt modelId="{C9FEE475-0871-4B40-AFCC-539A0C6B9FFB}" type="sibTrans" cxnId="{5635F5BD-6AD7-4F7E-856D-BC348EB57E8A}">
      <dgm:prSet/>
      <dgm:spPr/>
      <dgm:t>
        <a:bodyPr/>
        <a:lstStyle/>
        <a:p>
          <a:endParaRPr lang="en-CA"/>
        </a:p>
      </dgm:t>
    </dgm:pt>
    <dgm:pt modelId="{7A57234B-A15B-446B-981B-C4BC8E541647}">
      <dgm:prSet phldrT="[Text]"/>
      <dgm:spPr/>
      <dgm:t>
        <a:bodyPr/>
        <a:lstStyle/>
        <a:p>
          <a:pPr>
            <a:lnSpc>
              <a:spcPct val="100000"/>
            </a:lnSpc>
          </a:pPr>
          <a:r>
            <a:rPr lang="en-US"/>
            <a:t>Cannot fall asleep independently i.e. dependent on:</a:t>
          </a:r>
          <a:endParaRPr lang="en-CA"/>
        </a:p>
      </dgm:t>
    </dgm:pt>
    <dgm:pt modelId="{72EDECD4-FB6C-4BAA-A377-D6267FCE467A}" type="parTrans" cxnId="{3E2FF1D8-07A9-4C74-BAB0-3C8E319F8A4D}">
      <dgm:prSet/>
      <dgm:spPr/>
      <dgm:t>
        <a:bodyPr/>
        <a:lstStyle/>
        <a:p>
          <a:endParaRPr lang="en-CA"/>
        </a:p>
      </dgm:t>
    </dgm:pt>
    <dgm:pt modelId="{17505E88-2969-4043-B810-F050CD5E1C0E}" type="sibTrans" cxnId="{3E2FF1D8-07A9-4C74-BAB0-3C8E319F8A4D}">
      <dgm:prSet/>
      <dgm:spPr/>
      <dgm:t>
        <a:bodyPr/>
        <a:lstStyle/>
        <a:p>
          <a:endParaRPr lang="en-CA"/>
        </a:p>
      </dgm:t>
    </dgm:pt>
    <dgm:pt modelId="{57FDF737-016A-4762-A04A-D305F1945984}">
      <dgm:prSet phldrT="[Text]"/>
      <dgm:spPr/>
      <dgm:t>
        <a:bodyPr/>
        <a:lstStyle/>
        <a:p>
          <a:pPr>
            <a:lnSpc>
              <a:spcPct val="100000"/>
            </a:lnSpc>
          </a:pPr>
          <a:r>
            <a:rPr lang="en-US"/>
            <a:t>parental presence</a:t>
          </a:r>
          <a:endParaRPr lang="en-CA"/>
        </a:p>
      </dgm:t>
    </dgm:pt>
    <dgm:pt modelId="{979E1A5E-D314-4C84-88EB-A3A0F33E8661}" type="parTrans" cxnId="{8FAD8980-502F-404D-804D-5FB9CAEAA7F2}">
      <dgm:prSet/>
      <dgm:spPr/>
      <dgm:t>
        <a:bodyPr/>
        <a:lstStyle/>
        <a:p>
          <a:endParaRPr lang="en-CA"/>
        </a:p>
      </dgm:t>
    </dgm:pt>
    <dgm:pt modelId="{3C81926A-B074-4E5F-BF2C-2B1A45213D52}" type="sibTrans" cxnId="{8FAD8980-502F-404D-804D-5FB9CAEAA7F2}">
      <dgm:prSet/>
      <dgm:spPr/>
      <dgm:t>
        <a:bodyPr/>
        <a:lstStyle/>
        <a:p>
          <a:endParaRPr lang="en-CA"/>
        </a:p>
      </dgm:t>
    </dgm:pt>
    <dgm:pt modelId="{914D7C0D-0115-4DB3-A1B0-B50B0C88AAD8}">
      <dgm:prSet phldrT="[Text]"/>
      <dgm:spPr/>
      <dgm:t>
        <a:bodyPr/>
        <a:lstStyle/>
        <a:p>
          <a:pPr>
            <a:lnSpc>
              <a:spcPct val="100000"/>
            </a:lnSpc>
          </a:pPr>
          <a:r>
            <a:rPr lang="en-US"/>
            <a:t>rocking</a:t>
          </a:r>
          <a:endParaRPr lang="en-CA"/>
        </a:p>
      </dgm:t>
    </dgm:pt>
    <dgm:pt modelId="{2E6D191D-06C0-4B98-8D8B-7AE25CD3086A}" type="parTrans" cxnId="{8CA0706C-4B38-43F8-836A-01ACFBB00AA9}">
      <dgm:prSet/>
      <dgm:spPr/>
      <dgm:t>
        <a:bodyPr/>
        <a:lstStyle/>
        <a:p>
          <a:endParaRPr lang="en-CA"/>
        </a:p>
      </dgm:t>
    </dgm:pt>
    <dgm:pt modelId="{57228126-DDCC-4BEA-8A69-FE8C6C5E9456}" type="sibTrans" cxnId="{8CA0706C-4B38-43F8-836A-01ACFBB00AA9}">
      <dgm:prSet/>
      <dgm:spPr/>
      <dgm:t>
        <a:bodyPr/>
        <a:lstStyle/>
        <a:p>
          <a:endParaRPr lang="en-CA"/>
        </a:p>
      </dgm:t>
    </dgm:pt>
    <dgm:pt modelId="{3F4AAAF6-BABC-4C93-81E7-7FB6004BD08F}">
      <dgm:prSet phldrT="[Text]"/>
      <dgm:spPr/>
      <dgm:t>
        <a:bodyPr/>
        <a:lstStyle/>
        <a:p>
          <a:pPr>
            <a:lnSpc>
              <a:spcPct val="100000"/>
            </a:lnSpc>
          </a:pPr>
          <a:r>
            <a:rPr lang="en-US"/>
            <a:t>nursing/bottle</a:t>
          </a:r>
          <a:endParaRPr lang="en-CA"/>
        </a:p>
      </dgm:t>
    </dgm:pt>
    <dgm:pt modelId="{0A541FF0-8FC4-498A-9444-D5D6B9468BFB}" type="parTrans" cxnId="{75504C25-DC62-41BE-B984-9982AFF224B9}">
      <dgm:prSet/>
      <dgm:spPr/>
      <dgm:t>
        <a:bodyPr/>
        <a:lstStyle/>
        <a:p>
          <a:endParaRPr lang="en-CA"/>
        </a:p>
      </dgm:t>
    </dgm:pt>
    <dgm:pt modelId="{3A00B540-A6CA-4754-9D79-B6D199BCD0AC}" type="sibTrans" cxnId="{75504C25-DC62-41BE-B984-9982AFF224B9}">
      <dgm:prSet/>
      <dgm:spPr/>
      <dgm:t>
        <a:bodyPr/>
        <a:lstStyle/>
        <a:p>
          <a:endParaRPr lang="en-CA"/>
        </a:p>
      </dgm:t>
    </dgm:pt>
    <dgm:pt modelId="{50FC5249-FB0E-4F0A-90EA-0A5EDD2EC8DE}">
      <dgm:prSet phldrT="[Text]"/>
      <dgm:spPr/>
      <dgm:t>
        <a:bodyPr/>
        <a:lstStyle/>
        <a:p>
          <a:pPr>
            <a:lnSpc>
              <a:spcPct val="100000"/>
            </a:lnSpc>
          </a:pPr>
          <a:r>
            <a:rPr lang="en-US"/>
            <a:t>pacifier etc.</a:t>
          </a:r>
          <a:endParaRPr lang="en-CA"/>
        </a:p>
      </dgm:t>
    </dgm:pt>
    <dgm:pt modelId="{17336BAF-94C7-41F6-BC10-6EBE66E7D141}" type="parTrans" cxnId="{5901C5D0-87D6-446B-AE0F-914B776DB82B}">
      <dgm:prSet/>
      <dgm:spPr/>
      <dgm:t>
        <a:bodyPr/>
        <a:lstStyle/>
        <a:p>
          <a:endParaRPr lang="en-CA"/>
        </a:p>
      </dgm:t>
    </dgm:pt>
    <dgm:pt modelId="{D3D5A808-98CC-4650-A3ED-C21A338341DD}" type="sibTrans" cxnId="{5901C5D0-87D6-446B-AE0F-914B776DB82B}">
      <dgm:prSet/>
      <dgm:spPr/>
      <dgm:t>
        <a:bodyPr/>
        <a:lstStyle/>
        <a:p>
          <a:endParaRPr lang="en-CA"/>
        </a:p>
      </dgm:t>
    </dgm:pt>
    <dgm:pt modelId="{8F7822CE-4A04-47D8-BC6E-A3AEA5F0986E}">
      <dgm:prSet phldrT="[Text]"/>
      <dgm:spPr/>
      <dgm:t>
        <a:bodyPr/>
        <a:lstStyle/>
        <a:p>
          <a:pPr>
            <a:lnSpc>
              <a:spcPct val="100000"/>
            </a:lnSpc>
          </a:pPr>
          <a:r>
            <a:rPr lang="en-US"/>
            <a:t>Poor sleep environment </a:t>
          </a:r>
          <a:endParaRPr lang="en-CA"/>
        </a:p>
      </dgm:t>
    </dgm:pt>
    <dgm:pt modelId="{16589978-C746-4F59-9F8E-3869104C38FB}" type="parTrans" cxnId="{05CE67FF-A007-466F-ABA9-FD69B5E13170}">
      <dgm:prSet/>
      <dgm:spPr/>
      <dgm:t>
        <a:bodyPr/>
        <a:lstStyle/>
        <a:p>
          <a:endParaRPr lang="en-CA"/>
        </a:p>
      </dgm:t>
    </dgm:pt>
    <dgm:pt modelId="{1ACB6269-4AE7-44EC-87BA-B1A7EBB3BF5A}" type="sibTrans" cxnId="{05CE67FF-A007-466F-ABA9-FD69B5E13170}">
      <dgm:prSet/>
      <dgm:spPr/>
      <dgm:t>
        <a:bodyPr/>
        <a:lstStyle/>
        <a:p>
          <a:endParaRPr lang="en-CA"/>
        </a:p>
      </dgm:t>
    </dgm:pt>
    <dgm:pt modelId="{27C4E3B2-3B3E-4342-8A4F-8036A045AB65}">
      <dgm:prSet phldrT="[Text]"/>
      <dgm:spPr/>
      <dgm:t>
        <a:bodyPr/>
        <a:lstStyle/>
        <a:p>
          <a:pPr>
            <a:lnSpc>
              <a:spcPct val="100000"/>
            </a:lnSpc>
          </a:pPr>
          <a:r>
            <a:rPr lang="en-US" dirty="0"/>
            <a:t>Poor bedtime routine</a:t>
          </a:r>
          <a:endParaRPr lang="en-CA" dirty="0"/>
        </a:p>
      </dgm:t>
    </dgm:pt>
    <dgm:pt modelId="{0D15F15E-6CB0-468E-B0BF-F4F4767C9FD4}" type="parTrans" cxnId="{705CE225-1965-4D0A-A9DA-0F170EAAAF6F}">
      <dgm:prSet/>
      <dgm:spPr/>
      <dgm:t>
        <a:bodyPr/>
        <a:lstStyle/>
        <a:p>
          <a:endParaRPr lang="en-CA"/>
        </a:p>
      </dgm:t>
    </dgm:pt>
    <dgm:pt modelId="{426A9E93-F19F-41B4-963C-D420B8FED778}" type="sibTrans" cxnId="{705CE225-1965-4D0A-A9DA-0F170EAAAF6F}">
      <dgm:prSet/>
      <dgm:spPr/>
      <dgm:t>
        <a:bodyPr/>
        <a:lstStyle/>
        <a:p>
          <a:endParaRPr lang="en-CA"/>
        </a:p>
      </dgm:t>
    </dgm:pt>
    <dgm:pt modelId="{322AE32C-232A-4041-B605-B87C2CCDDEBE}" type="pres">
      <dgm:prSet presAssocID="{2B6735E3-BA9B-4D3C-9A7B-4BE89AC67589}" presName="root" presStyleCnt="0">
        <dgm:presLayoutVars>
          <dgm:dir/>
          <dgm:resizeHandles val="exact"/>
        </dgm:presLayoutVars>
      </dgm:prSet>
      <dgm:spPr/>
    </dgm:pt>
    <dgm:pt modelId="{4FF8ADD8-538A-42FB-B74E-8A9858DE7983}" type="pres">
      <dgm:prSet presAssocID="{8F7822CE-4A04-47D8-BC6E-A3AEA5F0986E}" presName="compNode" presStyleCnt="0"/>
      <dgm:spPr/>
    </dgm:pt>
    <dgm:pt modelId="{06C33EFE-403C-43F6-BCBE-E655CAE80930}" type="pres">
      <dgm:prSet presAssocID="{8F7822CE-4A04-47D8-BC6E-A3AEA5F0986E}" presName="bgRect" presStyleLbl="bgShp" presStyleIdx="0" presStyleCnt="4"/>
      <dgm:spPr/>
    </dgm:pt>
    <dgm:pt modelId="{A3FF5A10-FA07-4822-9A2E-7528373649A7}" type="pres">
      <dgm:prSet presAssocID="{8F7822CE-4A04-47D8-BC6E-A3AEA5F098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leep"/>
        </a:ext>
      </dgm:extLst>
    </dgm:pt>
    <dgm:pt modelId="{A2710882-B975-4239-ACF1-E559A7666956}" type="pres">
      <dgm:prSet presAssocID="{8F7822CE-4A04-47D8-BC6E-A3AEA5F0986E}" presName="spaceRect" presStyleCnt="0"/>
      <dgm:spPr/>
    </dgm:pt>
    <dgm:pt modelId="{584E6575-BDA9-4400-9AD7-70D2729CB1DE}" type="pres">
      <dgm:prSet presAssocID="{8F7822CE-4A04-47D8-BC6E-A3AEA5F0986E}" presName="parTx" presStyleLbl="revTx" presStyleIdx="0" presStyleCnt="5">
        <dgm:presLayoutVars>
          <dgm:chMax val="0"/>
          <dgm:chPref val="0"/>
        </dgm:presLayoutVars>
      </dgm:prSet>
      <dgm:spPr/>
    </dgm:pt>
    <dgm:pt modelId="{628C2CB8-3AF8-42A3-AFFE-484FA8221CCF}" type="pres">
      <dgm:prSet presAssocID="{1ACB6269-4AE7-44EC-87BA-B1A7EBB3BF5A}" presName="sibTrans" presStyleCnt="0"/>
      <dgm:spPr/>
    </dgm:pt>
    <dgm:pt modelId="{B0A85F74-147B-4EDB-A60B-52F4B049EF43}" type="pres">
      <dgm:prSet presAssocID="{27C4E3B2-3B3E-4342-8A4F-8036A045AB65}" presName="compNode" presStyleCnt="0"/>
      <dgm:spPr/>
    </dgm:pt>
    <dgm:pt modelId="{1B548E6D-E7D0-4301-A640-A0F9B4B51A27}" type="pres">
      <dgm:prSet presAssocID="{27C4E3B2-3B3E-4342-8A4F-8036A045AB65}" presName="bgRect" presStyleLbl="bgShp" presStyleIdx="1" presStyleCnt="4"/>
      <dgm:spPr/>
    </dgm:pt>
    <dgm:pt modelId="{CE1CAE93-CD81-4F45-A59F-17C665A89CE7}" type="pres">
      <dgm:prSet presAssocID="{27C4E3B2-3B3E-4342-8A4F-8036A045AB6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AF2D57A0-6449-48F3-8E41-2132AFD562F7}" type="pres">
      <dgm:prSet presAssocID="{27C4E3B2-3B3E-4342-8A4F-8036A045AB65}" presName="spaceRect" presStyleCnt="0"/>
      <dgm:spPr/>
    </dgm:pt>
    <dgm:pt modelId="{A9F13A8A-A01E-43BB-8A00-15F18C6B92EA}" type="pres">
      <dgm:prSet presAssocID="{27C4E3B2-3B3E-4342-8A4F-8036A045AB65}" presName="parTx" presStyleLbl="revTx" presStyleIdx="1" presStyleCnt="5">
        <dgm:presLayoutVars>
          <dgm:chMax val="0"/>
          <dgm:chPref val="0"/>
        </dgm:presLayoutVars>
      </dgm:prSet>
      <dgm:spPr/>
    </dgm:pt>
    <dgm:pt modelId="{BBF829F0-5D55-442C-9CB2-57E588FBAFAD}" type="pres">
      <dgm:prSet presAssocID="{426A9E93-F19F-41B4-963C-D420B8FED778}" presName="sibTrans" presStyleCnt="0"/>
      <dgm:spPr/>
    </dgm:pt>
    <dgm:pt modelId="{E732E752-3D15-4E29-95CF-5A395E00F1D4}" type="pres">
      <dgm:prSet presAssocID="{33F5006B-831F-4A40-B8F1-B20FE0C82CBA}" presName="compNode" presStyleCnt="0"/>
      <dgm:spPr/>
    </dgm:pt>
    <dgm:pt modelId="{5D563B78-595C-43DD-B883-6DFDABEA0ECC}" type="pres">
      <dgm:prSet presAssocID="{33F5006B-831F-4A40-B8F1-B20FE0C82CBA}" presName="bgRect" presStyleLbl="bgShp" presStyleIdx="2" presStyleCnt="4"/>
      <dgm:spPr/>
    </dgm:pt>
    <dgm:pt modelId="{CBAF2C86-114C-4721-8394-8B4D20F4A9DD}" type="pres">
      <dgm:prSet presAssocID="{33F5006B-831F-4A40-B8F1-B20FE0C82CB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on and stars"/>
        </a:ext>
      </dgm:extLst>
    </dgm:pt>
    <dgm:pt modelId="{86D3F54A-BB2B-4271-BE14-063CB2A84972}" type="pres">
      <dgm:prSet presAssocID="{33F5006B-831F-4A40-B8F1-B20FE0C82CBA}" presName="spaceRect" presStyleCnt="0"/>
      <dgm:spPr/>
    </dgm:pt>
    <dgm:pt modelId="{83B894B0-276D-4450-8C0B-16F9B027F20B}" type="pres">
      <dgm:prSet presAssocID="{33F5006B-831F-4A40-B8F1-B20FE0C82CBA}" presName="parTx" presStyleLbl="revTx" presStyleIdx="2" presStyleCnt="5">
        <dgm:presLayoutVars>
          <dgm:chMax val="0"/>
          <dgm:chPref val="0"/>
        </dgm:presLayoutVars>
      </dgm:prSet>
      <dgm:spPr/>
    </dgm:pt>
    <dgm:pt modelId="{ED22F4DC-3ADF-4188-8D4D-C049F78EC5A3}" type="pres">
      <dgm:prSet presAssocID="{C9FEE475-0871-4B40-AFCC-539A0C6B9FFB}" presName="sibTrans" presStyleCnt="0"/>
      <dgm:spPr/>
    </dgm:pt>
    <dgm:pt modelId="{7AA2D53C-A354-4EF7-9E1C-4B06D10D1AAB}" type="pres">
      <dgm:prSet presAssocID="{7A57234B-A15B-446B-981B-C4BC8E541647}" presName="compNode" presStyleCnt="0"/>
      <dgm:spPr/>
    </dgm:pt>
    <dgm:pt modelId="{44F0798E-AB0D-433A-B02F-49A5B40752A5}" type="pres">
      <dgm:prSet presAssocID="{7A57234B-A15B-446B-981B-C4BC8E541647}" presName="bgRect" presStyleLbl="bgShp" presStyleIdx="3" presStyleCnt="4"/>
      <dgm:spPr/>
    </dgm:pt>
    <dgm:pt modelId="{38E6EEA9-3B4F-403C-AC39-6DD39870877D}" type="pres">
      <dgm:prSet presAssocID="{7A57234B-A15B-446B-981B-C4BC8E54164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larm Clock"/>
        </a:ext>
      </dgm:extLst>
    </dgm:pt>
    <dgm:pt modelId="{3C16C852-2515-426C-AC75-070247FDBDAD}" type="pres">
      <dgm:prSet presAssocID="{7A57234B-A15B-446B-981B-C4BC8E541647}" presName="spaceRect" presStyleCnt="0"/>
      <dgm:spPr/>
    </dgm:pt>
    <dgm:pt modelId="{4DF2B8A4-FCF9-4257-8DAB-12D243820AF1}" type="pres">
      <dgm:prSet presAssocID="{7A57234B-A15B-446B-981B-C4BC8E541647}" presName="parTx" presStyleLbl="revTx" presStyleIdx="3" presStyleCnt="5">
        <dgm:presLayoutVars>
          <dgm:chMax val="0"/>
          <dgm:chPref val="0"/>
        </dgm:presLayoutVars>
      </dgm:prSet>
      <dgm:spPr/>
    </dgm:pt>
    <dgm:pt modelId="{627B9508-703C-43BF-86B0-4DB97EFE0E9C}" type="pres">
      <dgm:prSet presAssocID="{7A57234B-A15B-446B-981B-C4BC8E541647}" presName="desTx" presStyleLbl="revTx" presStyleIdx="4" presStyleCnt="5">
        <dgm:presLayoutVars/>
      </dgm:prSet>
      <dgm:spPr/>
    </dgm:pt>
  </dgm:ptLst>
  <dgm:cxnLst>
    <dgm:cxn modelId="{F6C02420-3011-439E-9E15-FAE2A710D07F}" type="presOf" srcId="{57FDF737-016A-4762-A04A-D305F1945984}" destId="{627B9508-703C-43BF-86B0-4DB97EFE0E9C}" srcOrd="0" destOrd="0" presId="urn:microsoft.com/office/officeart/2018/2/layout/IconVerticalSolidList"/>
    <dgm:cxn modelId="{75504C25-DC62-41BE-B984-9982AFF224B9}" srcId="{7A57234B-A15B-446B-981B-C4BC8E541647}" destId="{3F4AAAF6-BABC-4C93-81E7-7FB6004BD08F}" srcOrd="2" destOrd="0" parTransId="{0A541FF0-8FC4-498A-9444-D5D6B9468BFB}" sibTransId="{3A00B540-A6CA-4754-9D79-B6D199BCD0AC}"/>
    <dgm:cxn modelId="{705CE225-1965-4D0A-A9DA-0F170EAAAF6F}" srcId="{2B6735E3-BA9B-4D3C-9A7B-4BE89AC67589}" destId="{27C4E3B2-3B3E-4342-8A4F-8036A045AB65}" srcOrd="1" destOrd="0" parTransId="{0D15F15E-6CB0-468E-B0BF-F4F4767C9FD4}" sibTransId="{426A9E93-F19F-41B4-963C-D420B8FED778}"/>
    <dgm:cxn modelId="{CB8DBA31-AD4A-4AF9-BE3D-04E9AB2B8978}" type="presOf" srcId="{7A57234B-A15B-446B-981B-C4BC8E541647}" destId="{4DF2B8A4-FCF9-4257-8DAB-12D243820AF1}" srcOrd="0" destOrd="0" presId="urn:microsoft.com/office/officeart/2018/2/layout/IconVerticalSolidList"/>
    <dgm:cxn modelId="{8CA0706C-4B38-43F8-836A-01ACFBB00AA9}" srcId="{7A57234B-A15B-446B-981B-C4BC8E541647}" destId="{914D7C0D-0115-4DB3-A1B0-B50B0C88AAD8}" srcOrd="1" destOrd="0" parTransId="{2E6D191D-06C0-4B98-8D8B-7AE25CD3086A}" sibTransId="{57228126-DDCC-4BEA-8A69-FE8C6C5E9456}"/>
    <dgm:cxn modelId="{FB3BB754-E19B-4D89-BDE3-21D021369B88}" type="presOf" srcId="{50FC5249-FB0E-4F0A-90EA-0A5EDD2EC8DE}" destId="{627B9508-703C-43BF-86B0-4DB97EFE0E9C}" srcOrd="0" destOrd="3" presId="urn:microsoft.com/office/officeart/2018/2/layout/IconVerticalSolidList"/>
    <dgm:cxn modelId="{E9DAB559-C60E-4C8A-9BCB-DBEEF14A6FE8}" type="presOf" srcId="{8F7822CE-4A04-47D8-BC6E-A3AEA5F0986E}" destId="{584E6575-BDA9-4400-9AD7-70D2729CB1DE}" srcOrd="0" destOrd="0" presId="urn:microsoft.com/office/officeart/2018/2/layout/IconVerticalSolidList"/>
    <dgm:cxn modelId="{8FAD8980-502F-404D-804D-5FB9CAEAA7F2}" srcId="{7A57234B-A15B-446B-981B-C4BC8E541647}" destId="{57FDF737-016A-4762-A04A-D305F1945984}" srcOrd="0" destOrd="0" parTransId="{979E1A5E-D314-4C84-88EB-A3A0F33E8661}" sibTransId="{3C81926A-B074-4E5F-BF2C-2B1A45213D52}"/>
    <dgm:cxn modelId="{19B7F08C-68A2-43B0-8184-8032F00A2839}" type="presOf" srcId="{33F5006B-831F-4A40-B8F1-B20FE0C82CBA}" destId="{83B894B0-276D-4450-8C0B-16F9B027F20B}" srcOrd="0" destOrd="0" presId="urn:microsoft.com/office/officeart/2018/2/layout/IconVerticalSolidList"/>
    <dgm:cxn modelId="{88A88EB5-694E-4C1F-B86B-09C9AFB3CF34}" type="presOf" srcId="{2B6735E3-BA9B-4D3C-9A7B-4BE89AC67589}" destId="{322AE32C-232A-4041-B605-B87C2CCDDEBE}" srcOrd="0" destOrd="0" presId="urn:microsoft.com/office/officeart/2018/2/layout/IconVerticalSolidList"/>
    <dgm:cxn modelId="{5635F5BD-6AD7-4F7E-856D-BC348EB57E8A}" srcId="{2B6735E3-BA9B-4D3C-9A7B-4BE89AC67589}" destId="{33F5006B-831F-4A40-B8F1-B20FE0C82CBA}" srcOrd="2" destOrd="0" parTransId="{ADDBE669-7A87-46B1-86EE-D8881B4D1B29}" sibTransId="{C9FEE475-0871-4B40-AFCC-539A0C6B9FFB}"/>
    <dgm:cxn modelId="{5901C5D0-87D6-446B-AE0F-914B776DB82B}" srcId="{7A57234B-A15B-446B-981B-C4BC8E541647}" destId="{50FC5249-FB0E-4F0A-90EA-0A5EDD2EC8DE}" srcOrd="3" destOrd="0" parTransId="{17336BAF-94C7-41F6-BC10-6EBE66E7D141}" sibTransId="{D3D5A808-98CC-4650-A3ED-C21A338341DD}"/>
    <dgm:cxn modelId="{3E2FF1D8-07A9-4C74-BAB0-3C8E319F8A4D}" srcId="{2B6735E3-BA9B-4D3C-9A7B-4BE89AC67589}" destId="{7A57234B-A15B-446B-981B-C4BC8E541647}" srcOrd="3" destOrd="0" parTransId="{72EDECD4-FB6C-4BAA-A377-D6267FCE467A}" sibTransId="{17505E88-2969-4043-B810-F050CD5E1C0E}"/>
    <dgm:cxn modelId="{50DEB1D9-DEB1-4FB4-8FCF-1A9B1F73D727}" type="presOf" srcId="{914D7C0D-0115-4DB3-A1B0-B50B0C88AAD8}" destId="{627B9508-703C-43BF-86B0-4DB97EFE0E9C}" srcOrd="0" destOrd="1" presId="urn:microsoft.com/office/officeart/2018/2/layout/IconVerticalSolidList"/>
    <dgm:cxn modelId="{A18523F2-8F41-4D06-A093-7C0FB8712C3B}" type="presOf" srcId="{27C4E3B2-3B3E-4342-8A4F-8036A045AB65}" destId="{A9F13A8A-A01E-43BB-8A00-15F18C6B92EA}" srcOrd="0" destOrd="0" presId="urn:microsoft.com/office/officeart/2018/2/layout/IconVerticalSolidList"/>
    <dgm:cxn modelId="{2F88FAFB-A479-424A-8237-4EC32D9B12D3}" type="presOf" srcId="{3F4AAAF6-BABC-4C93-81E7-7FB6004BD08F}" destId="{627B9508-703C-43BF-86B0-4DB97EFE0E9C}" srcOrd="0" destOrd="2" presId="urn:microsoft.com/office/officeart/2018/2/layout/IconVerticalSolidList"/>
    <dgm:cxn modelId="{05CE67FF-A007-466F-ABA9-FD69B5E13170}" srcId="{2B6735E3-BA9B-4D3C-9A7B-4BE89AC67589}" destId="{8F7822CE-4A04-47D8-BC6E-A3AEA5F0986E}" srcOrd="0" destOrd="0" parTransId="{16589978-C746-4F59-9F8E-3869104C38FB}" sibTransId="{1ACB6269-4AE7-44EC-87BA-B1A7EBB3BF5A}"/>
    <dgm:cxn modelId="{E25F1EEF-D526-454C-B6C4-99481DD19DAA}" type="presParOf" srcId="{322AE32C-232A-4041-B605-B87C2CCDDEBE}" destId="{4FF8ADD8-538A-42FB-B74E-8A9858DE7983}" srcOrd="0" destOrd="0" presId="urn:microsoft.com/office/officeart/2018/2/layout/IconVerticalSolidList"/>
    <dgm:cxn modelId="{EBD52877-3130-4589-9F4B-79C4CCA54E6C}" type="presParOf" srcId="{4FF8ADD8-538A-42FB-B74E-8A9858DE7983}" destId="{06C33EFE-403C-43F6-BCBE-E655CAE80930}" srcOrd="0" destOrd="0" presId="urn:microsoft.com/office/officeart/2018/2/layout/IconVerticalSolidList"/>
    <dgm:cxn modelId="{160B6E74-DC71-46AF-AB4F-927D46A1FD1B}" type="presParOf" srcId="{4FF8ADD8-538A-42FB-B74E-8A9858DE7983}" destId="{A3FF5A10-FA07-4822-9A2E-7528373649A7}" srcOrd="1" destOrd="0" presId="urn:microsoft.com/office/officeart/2018/2/layout/IconVerticalSolidList"/>
    <dgm:cxn modelId="{1CA0228D-332F-4B1E-933F-E8DD3B77E54A}" type="presParOf" srcId="{4FF8ADD8-538A-42FB-B74E-8A9858DE7983}" destId="{A2710882-B975-4239-ACF1-E559A7666956}" srcOrd="2" destOrd="0" presId="urn:microsoft.com/office/officeart/2018/2/layout/IconVerticalSolidList"/>
    <dgm:cxn modelId="{B2338744-0B88-48A0-82C9-4FEE644B4F48}" type="presParOf" srcId="{4FF8ADD8-538A-42FB-B74E-8A9858DE7983}" destId="{584E6575-BDA9-4400-9AD7-70D2729CB1DE}" srcOrd="3" destOrd="0" presId="urn:microsoft.com/office/officeart/2018/2/layout/IconVerticalSolidList"/>
    <dgm:cxn modelId="{3F70B39D-A00C-453F-8AF5-EA039FA04152}" type="presParOf" srcId="{322AE32C-232A-4041-B605-B87C2CCDDEBE}" destId="{628C2CB8-3AF8-42A3-AFFE-484FA8221CCF}" srcOrd="1" destOrd="0" presId="urn:microsoft.com/office/officeart/2018/2/layout/IconVerticalSolidList"/>
    <dgm:cxn modelId="{DDAB76C0-AB34-4B7B-B36D-B8B284930B93}" type="presParOf" srcId="{322AE32C-232A-4041-B605-B87C2CCDDEBE}" destId="{B0A85F74-147B-4EDB-A60B-52F4B049EF43}" srcOrd="2" destOrd="0" presId="urn:microsoft.com/office/officeart/2018/2/layout/IconVerticalSolidList"/>
    <dgm:cxn modelId="{F0856698-CA56-407C-B11D-6CFA61BFFBE2}" type="presParOf" srcId="{B0A85F74-147B-4EDB-A60B-52F4B049EF43}" destId="{1B548E6D-E7D0-4301-A640-A0F9B4B51A27}" srcOrd="0" destOrd="0" presId="urn:microsoft.com/office/officeart/2018/2/layout/IconVerticalSolidList"/>
    <dgm:cxn modelId="{90AF1675-61C4-4113-A36A-B18943FBB399}" type="presParOf" srcId="{B0A85F74-147B-4EDB-A60B-52F4B049EF43}" destId="{CE1CAE93-CD81-4F45-A59F-17C665A89CE7}" srcOrd="1" destOrd="0" presId="urn:microsoft.com/office/officeart/2018/2/layout/IconVerticalSolidList"/>
    <dgm:cxn modelId="{BFFA0479-397A-43AD-8C91-4CFDF55F4A20}" type="presParOf" srcId="{B0A85F74-147B-4EDB-A60B-52F4B049EF43}" destId="{AF2D57A0-6449-48F3-8E41-2132AFD562F7}" srcOrd="2" destOrd="0" presId="urn:microsoft.com/office/officeart/2018/2/layout/IconVerticalSolidList"/>
    <dgm:cxn modelId="{541EE414-B163-4033-8356-BFEB43593D72}" type="presParOf" srcId="{B0A85F74-147B-4EDB-A60B-52F4B049EF43}" destId="{A9F13A8A-A01E-43BB-8A00-15F18C6B92EA}" srcOrd="3" destOrd="0" presId="urn:microsoft.com/office/officeart/2018/2/layout/IconVerticalSolidList"/>
    <dgm:cxn modelId="{16F37F78-619C-4685-91C2-4BE1FECC87D0}" type="presParOf" srcId="{322AE32C-232A-4041-B605-B87C2CCDDEBE}" destId="{BBF829F0-5D55-442C-9CB2-57E588FBAFAD}" srcOrd="3" destOrd="0" presId="urn:microsoft.com/office/officeart/2018/2/layout/IconVerticalSolidList"/>
    <dgm:cxn modelId="{6A68C21A-7943-43C9-83CD-2BADFC6EC865}" type="presParOf" srcId="{322AE32C-232A-4041-B605-B87C2CCDDEBE}" destId="{E732E752-3D15-4E29-95CF-5A395E00F1D4}" srcOrd="4" destOrd="0" presId="urn:microsoft.com/office/officeart/2018/2/layout/IconVerticalSolidList"/>
    <dgm:cxn modelId="{03E4212A-ECEA-4944-88C9-6338C01A5C33}" type="presParOf" srcId="{E732E752-3D15-4E29-95CF-5A395E00F1D4}" destId="{5D563B78-595C-43DD-B883-6DFDABEA0ECC}" srcOrd="0" destOrd="0" presId="urn:microsoft.com/office/officeart/2018/2/layout/IconVerticalSolidList"/>
    <dgm:cxn modelId="{DFE07182-D087-4B3D-B7CC-8B3D8EE1FAE9}" type="presParOf" srcId="{E732E752-3D15-4E29-95CF-5A395E00F1D4}" destId="{CBAF2C86-114C-4721-8394-8B4D20F4A9DD}" srcOrd="1" destOrd="0" presId="urn:microsoft.com/office/officeart/2018/2/layout/IconVerticalSolidList"/>
    <dgm:cxn modelId="{B3FFEE12-9847-4D2F-ADC8-EE52DCFBA648}" type="presParOf" srcId="{E732E752-3D15-4E29-95CF-5A395E00F1D4}" destId="{86D3F54A-BB2B-4271-BE14-063CB2A84972}" srcOrd="2" destOrd="0" presId="urn:microsoft.com/office/officeart/2018/2/layout/IconVerticalSolidList"/>
    <dgm:cxn modelId="{2DE50FE3-3553-4359-B122-6FF9FE812A7F}" type="presParOf" srcId="{E732E752-3D15-4E29-95CF-5A395E00F1D4}" destId="{83B894B0-276D-4450-8C0B-16F9B027F20B}" srcOrd="3" destOrd="0" presId="urn:microsoft.com/office/officeart/2018/2/layout/IconVerticalSolidList"/>
    <dgm:cxn modelId="{26F3F90C-71B0-4AB3-83ED-D30119E08FC3}" type="presParOf" srcId="{322AE32C-232A-4041-B605-B87C2CCDDEBE}" destId="{ED22F4DC-3ADF-4188-8D4D-C049F78EC5A3}" srcOrd="5" destOrd="0" presId="urn:microsoft.com/office/officeart/2018/2/layout/IconVerticalSolidList"/>
    <dgm:cxn modelId="{B163CEE1-8B1B-4AA3-B45C-EE710A01BC28}" type="presParOf" srcId="{322AE32C-232A-4041-B605-B87C2CCDDEBE}" destId="{7AA2D53C-A354-4EF7-9E1C-4B06D10D1AAB}" srcOrd="6" destOrd="0" presId="urn:microsoft.com/office/officeart/2018/2/layout/IconVerticalSolidList"/>
    <dgm:cxn modelId="{B971006E-5464-49C7-88F5-E0490813ED47}" type="presParOf" srcId="{7AA2D53C-A354-4EF7-9E1C-4B06D10D1AAB}" destId="{44F0798E-AB0D-433A-B02F-49A5B40752A5}" srcOrd="0" destOrd="0" presId="urn:microsoft.com/office/officeart/2018/2/layout/IconVerticalSolidList"/>
    <dgm:cxn modelId="{100AA098-BA47-41F7-820F-62D53FAE04CB}" type="presParOf" srcId="{7AA2D53C-A354-4EF7-9E1C-4B06D10D1AAB}" destId="{38E6EEA9-3B4F-403C-AC39-6DD39870877D}" srcOrd="1" destOrd="0" presId="urn:microsoft.com/office/officeart/2018/2/layout/IconVerticalSolidList"/>
    <dgm:cxn modelId="{00EAC45E-3EEC-4CF6-88FF-F212CEDE9781}" type="presParOf" srcId="{7AA2D53C-A354-4EF7-9E1C-4B06D10D1AAB}" destId="{3C16C852-2515-426C-AC75-070247FDBDAD}" srcOrd="2" destOrd="0" presId="urn:microsoft.com/office/officeart/2018/2/layout/IconVerticalSolidList"/>
    <dgm:cxn modelId="{422342F8-31EF-486D-AB94-1EC1EF230444}" type="presParOf" srcId="{7AA2D53C-A354-4EF7-9E1C-4B06D10D1AAB}" destId="{4DF2B8A4-FCF9-4257-8DAB-12D243820AF1}" srcOrd="3" destOrd="0" presId="urn:microsoft.com/office/officeart/2018/2/layout/IconVerticalSolidList"/>
    <dgm:cxn modelId="{0534E487-E47C-43CF-A978-5C502AE1E925}" type="presParOf" srcId="{7AA2D53C-A354-4EF7-9E1C-4B06D10D1AAB}" destId="{627B9508-703C-43BF-86B0-4DB97EFE0E9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F2B226-265A-4335-AA7D-B4E9B933522C}"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DFCEA541-F393-4C46-BB94-216128B8B979}">
      <dgm:prSet/>
      <dgm:spPr/>
      <dgm:t>
        <a:bodyPr/>
        <a:lstStyle/>
        <a:p>
          <a:r>
            <a:rPr lang="en-US"/>
            <a:t>Calm</a:t>
          </a:r>
        </a:p>
      </dgm:t>
    </dgm:pt>
    <dgm:pt modelId="{2659ECB7-B57F-49A3-BA82-F96025F53135}" type="parTrans" cxnId="{F610BA4B-B8AE-4B8A-999F-F4B782F99ED2}">
      <dgm:prSet/>
      <dgm:spPr/>
      <dgm:t>
        <a:bodyPr/>
        <a:lstStyle/>
        <a:p>
          <a:endParaRPr lang="en-US"/>
        </a:p>
      </dgm:t>
    </dgm:pt>
    <dgm:pt modelId="{CF1CEE75-7124-4758-911B-84343C77D4F4}" type="sibTrans" cxnId="{F610BA4B-B8AE-4B8A-999F-F4B782F99ED2}">
      <dgm:prSet/>
      <dgm:spPr/>
      <dgm:t>
        <a:bodyPr/>
        <a:lstStyle/>
        <a:p>
          <a:endParaRPr lang="en-US"/>
        </a:p>
      </dgm:t>
    </dgm:pt>
    <dgm:pt modelId="{F41BB824-1008-4D3D-B19A-E52E4D6F7A8D}">
      <dgm:prSet/>
      <dgm:spPr/>
      <dgm:t>
        <a:bodyPr/>
        <a:lstStyle/>
        <a:p>
          <a:r>
            <a:rPr lang="en-US"/>
            <a:t>Be Calm</a:t>
          </a:r>
        </a:p>
      </dgm:t>
    </dgm:pt>
    <dgm:pt modelId="{FB8F483E-780A-47F3-93C5-2583119F6A9A}" type="parTrans" cxnId="{CA176A5C-A5E4-434B-934B-8F91C8CC2965}">
      <dgm:prSet/>
      <dgm:spPr/>
      <dgm:t>
        <a:bodyPr/>
        <a:lstStyle/>
        <a:p>
          <a:endParaRPr lang="en-US"/>
        </a:p>
      </dgm:t>
    </dgm:pt>
    <dgm:pt modelId="{57E67A28-1C4A-4807-9116-B1D2D2C4FB56}" type="sibTrans" cxnId="{CA176A5C-A5E4-434B-934B-8F91C8CC2965}">
      <dgm:prSet/>
      <dgm:spPr/>
      <dgm:t>
        <a:bodyPr/>
        <a:lstStyle/>
        <a:p>
          <a:endParaRPr lang="en-US"/>
        </a:p>
      </dgm:t>
    </dgm:pt>
    <dgm:pt modelId="{E6BA4392-61BD-43D9-99EA-04E254493D80}">
      <dgm:prSet/>
      <dgm:spPr/>
      <dgm:t>
        <a:bodyPr/>
        <a:lstStyle/>
        <a:p>
          <a:r>
            <a:rPr lang="en-US"/>
            <a:t>Comsistent</a:t>
          </a:r>
        </a:p>
      </dgm:t>
    </dgm:pt>
    <dgm:pt modelId="{17A722F5-B5E3-4827-81E8-71969806F5D7}" type="parTrans" cxnId="{7E19FB77-1FFB-4A0B-BF73-CC5FF0DA2695}">
      <dgm:prSet/>
      <dgm:spPr/>
      <dgm:t>
        <a:bodyPr/>
        <a:lstStyle/>
        <a:p>
          <a:endParaRPr lang="en-US"/>
        </a:p>
      </dgm:t>
    </dgm:pt>
    <dgm:pt modelId="{B60FBA9A-916D-4FD3-8A85-80A60546C5DE}" type="sibTrans" cxnId="{7E19FB77-1FFB-4A0B-BF73-CC5FF0DA2695}">
      <dgm:prSet/>
      <dgm:spPr/>
      <dgm:t>
        <a:bodyPr/>
        <a:lstStyle/>
        <a:p>
          <a:endParaRPr lang="en-US"/>
        </a:p>
      </dgm:t>
    </dgm:pt>
    <dgm:pt modelId="{1D00276C-0269-45FC-B986-99C690E9C0A3}">
      <dgm:prSet/>
      <dgm:spPr/>
      <dgm:t>
        <a:bodyPr/>
        <a:lstStyle/>
        <a:p>
          <a:r>
            <a:rPr lang="en-US"/>
            <a:t>Be Consistent</a:t>
          </a:r>
        </a:p>
      </dgm:t>
    </dgm:pt>
    <dgm:pt modelId="{39C643BE-36C9-4B99-9270-D624BFC14EDC}" type="parTrans" cxnId="{891B385D-7C7C-4F27-89AC-4F6D6F7A165D}">
      <dgm:prSet/>
      <dgm:spPr/>
      <dgm:t>
        <a:bodyPr/>
        <a:lstStyle/>
        <a:p>
          <a:endParaRPr lang="en-US"/>
        </a:p>
      </dgm:t>
    </dgm:pt>
    <dgm:pt modelId="{982CD412-28DC-4E3D-9C81-374099E7D218}" type="sibTrans" cxnId="{891B385D-7C7C-4F27-89AC-4F6D6F7A165D}">
      <dgm:prSet/>
      <dgm:spPr/>
      <dgm:t>
        <a:bodyPr/>
        <a:lstStyle/>
        <a:p>
          <a:endParaRPr lang="en-US"/>
        </a:p>
      </dgm:t>
    </dgm:pt>
    <dgm:pt modelId="{C97E7B70-21C5-4F19-B8D0-714101483690}">
      <dgm:prSet/>
      <dgm:spPr/>
      <dgm:t>
        <a:bodyPr/>
        <a:lstStyle/>
        <a:p>
          <a:r>
            <a:rPr lang="en-US"/>
            <a:t>Caring</a:t>
          </a:r>
        </a:p>
      </dgm:t>
    </dgm:pt>
    <dgm:pt modelId="{A4D103D1-8D03-4BC2-90B6-66D707B8FBDA}" type="parTrans" cxnId="{FCB8B42C-3D30-44FC-A114-72FD122E6E31}">
      <dgm:prSet/>
      <dgm:spPr/>
      <dgm:t>
        <a:bodyPr/>
        <a:lstStyle/>
        <a:p>
          <a:endParaRPr lang="en-US"/>
        </a:p>
      </dgm:t>
    </dgm:pt>
    <dgm:pt modelId="{87A92356-9AC8-4B2D-896B-BBD4ACAE3766}" type="sibTrans" cxnId="{FCB8B42C-3D30-44FC-A114-72FD122E6E31}">
      <dgm:prSet/>
      <dgm:spPr/>
      <dgm:t>
        <a:bodyPr/>
        <a:lstStyle/>
        <a:p>
          <a:endParaRPr lang="en-US"/>
        </a:p>
      </dgm:t>
    </dgm:pt>
    <dgm:pt modelId="{1CDC6884-D0CF-481A-BEFC-A09DB15C737C}">
      <dgm:prSet/>
      <dgm:spPr/>
      <dgm:t>
        <a:bodyPr/>
        <a:lstStyle/>
        <a:p>
          <a:r>
            <a:rPr lang="en-US"/>
            <a:t>Be firm and Caring </a:t>
          </a:r>
        </a:p>
      </dgm:t>
    </dgm:pt>
    <dgm:pt modelId="{40D2D805-D3BC-4F28-B513-96A0E3900D63}" type="parTrans" cxnId="{42B9CA3B-DB8A-4AF9-A80A-9B5E880AF37A}">
      <dgm:prSet/>
      <dgm:spPr/>
      <dgm:t>
        <a:bodyPr/>
        <a:lstStyle/>
        <a:p>
          <a:endParaRPr lang="en-US"/>
        </a:p>
      </dgm:t>
    </dgm:pt>
    <dgm:pt modelId="{9104E5AD-F365-479F-8D27-36BE6ECF598C}" type="sibTrans" cxnId="{42B9CA3B-DB8A-4AF9-A80A-9B5E880AF37A}">
      <dgm:prSet/>
      <dgm:spPr/>
      <dgm:t>
        <a:bodyPr/>
        <a:lstStyle/>
        <a:p>
          <a:endParaRPr lang="en-US"/>
        </a:p>
      </dgm:t>
    </dgm:pt>
    <dgm:pt modelId="{22CE9C1C-1F73-4327-936E-10EB60062F75}">
      <dgm:prSet/>
      <dgm:spPr/>
      <dgm:t>
        <a:bodyPr/>
        <a:lstStyle/>
        <a:p>
          <a:r>
            <a:rPr lang="en-US"/>
            <a:t>Cuddle</a:t>
          </a:r>
        </a:p>
      </dgm:t>
    </dgm:pt>
    <dgm:pt modelId="{FC56FD92-D2F3-4ECA-9BC0-E124E6A7AAFA}" type="parTrans" cxnId="{84EA5870-ACF1-47CF-B6E2-1241F685CE62}">
      <dgm:prSet/>
      <dgm:spPr/>
      <dgm:t>
        <a:bodyPr/>
        <a:lstStyle/>
        <a:p>
          <a:endParaRPr lang="en-US"/>
        </a:p>
      </dgm:t>
    </dgm:pt>
    <dgm:pt modelId="{D93A9710-99E2-4661-832E-47AB646856B5}" type="sibTrans" cxnId="{84EA5870-ACF1-47CF-B6E2-1241F685CE62}">
      <dgm:prSet/>
      <dgm:spPr/>
      <dgm:t>
        <a:bodyPr/>
        <a:lstStyle/>
        <a:p>
          <a:endParaRPr lang="en-US"/>
        </a:p>
      </dgm:t>
    </dgm:pt>
    <dgm:pt modelId="{0B52101F-D50C-49E3-8E6B-B2961BD42BAA}">
      <dgm:prSet/>
      <dgm:spPr/>
      <dgm:t>
        <a:bodyPr/>
        <a:lstStyle/>
        <a:p>
          <a:r>
            <a:rPr lang="en-US"/>
            <a:t>Allow for Cuddle time</a:t>
          </a:r>
        </a:p>
      </dgm:t>
    </dgm:pt>
    <dgm:pt modelId="{FCC5B1AA-9C15-4CE0-BA1C-6CC39ABF0117}" type="parTrans" cxnId="{6A7ECB82-D93F-4AAB-A087-935495FE3D48}">
      <dgm:prSet/>
      <dgm:spPr/>
      <dgm:t>
        <a:bodyPr/>
        <a:lstStyle/>
        <a:p>
          <a:endParaRPr lang="en-US"/>
        </a:p>
      </dgm:t>
    </dgm:pt>
    <dgm:pt modelId="{12C4FDB0-1097-434D-9504-ADE63F2C49AC}" type="sibTrans" cxnId="{6A7ECB82-D93F-4AAB-A087-935495FE3D48}">
      <dgm:prSet/>
      <dgm:spPr/>
      <dgm:t>
        <a:bodyPr/>
        <a:lstStyle/>
        <a:p>
          <a:endParaRPr lang="en-US"/>
        </a:p>
      </dgm:t>
    </dgm:pt>
    <dgm:pt modelId="{4A821062-D5BB-4580-B3EA-7041EABA0ED4}">
      <dgm:prSet/>
      <dgm:spPr/>
      <dgm:t>
        <a:bodyPr/>
        <a:lstStyle/>
        <a:p>
          <a:r>
            <a:rPr lang="en-US"/>
            <a:t>Confidence</a:t>
          </a:r>
        </a:p>
      </dgm:t>
    </dgm:pt>
    <dgm:pt modelId="{B1F42043-E7AB-429B-A8ED-7C083AD5D82B}" type="parTrans" cxnId="{5154C6D8-F34C-4BEF-8748-F634F3C57395}">
      <dgm:prSet/>
      <dgm:spPr/>
      <dgm:t>
        <a:bodyPr/>
        <a:lstStyle/>
        <a:p>
          <a:endParaRPr lang="en-US"/>
        </a:p>
      </dgm:t>
    </dgm:pt>
    <dgm:pt modelId="{E71E2440-3F0C-4F7A-AD5A-B604E1C4638B}" type="sibTrans" cxnId="{5154C6D8-F34C-4BEF-8748-F634F3C57395}">
      <dgm:prSet/>
      <dgm:spPr/>
      <dgm:t>
        <a:bodyPr/>
        <a:lstStyle/>
        <a:p>
          <a:endParaRPr lang="en-US"/>
        </a:p>
      </dgm:t>
    </dgm:pt>
    <dgm:pt modelId="{B99EC5A0-75B5-47DC-B3EA-0FA9065B2941}">
      <dgm:prSet/>
      <dgm:spPr/>
      <dgm:t>
        <a:bodyPr/>
        <a:lstStyle/>
        <a:p>
          <a:r>
            <a:rPr lang="en-US"/>
            <a:t>Put to bed with Confidence</a:t>
          </a:r>
        </a:p>
      </dgm:t>
    </dgm:pt>
    <dgm:pt modelId="{73B1B3F4-C8B0-413A-A6EF-9B84ACB34809}" type="parTrans" cxnId="{D5F4A562-0CF1-4B15-B048-F2AAF42B2D24}">
      <dgm:prSet/>
      <dgm:spPr/>
      <dgm:t>
        <a:bodyPr/>
        <a:lstStyle/>
        <a:p>
          <a:endParaRPr lang="en-US"/>
        </a:p>
      </dgm:t>
    </dgm:pt>
    <dgm:pt modelId="{307C006D-A7FC-42C3-975A-B2AAEE18933C}" type="sibTrans" cxnId="{D5F4A562-0CF1-4B15-B048-F2AAF42B2D24}">
      <dgm:prSet/>
      <dgm:spPr/>
      <dgm:t>
        <a:bodyPr/>
        <a:lstStyle/>
        <a:p>
          <a:endParaRPr lang="en-US"/>
        </a:p>
      </dgm:t>
    </dgm:pt>
    <dgm:pt modelId="{3D6C4FEF-0F43-4C5B-B2F8-56BBD197C111}">
      <dgm:prSet/>
      <dgm:spPr/>
      <dgm:t>
        <a:bodyPr/>
        <a:lstStyle/>
        <a:p>
          <a:r>
            <a:rPr lang="en-US"/>
            <a:t>Conversation</a:t>
          </a:r>
        </a:p>
      </dgm:t>
    </dgm:pt>
    <dgm:pt modelId="{8D6EE761-2AA7-4E62-B102-3C6BE4748871}" type="parTrans" cxnId="{B6C6CE76-E1CD-4EFF-A990-487F90EA1025}">
      <dgm:prSet/>
      <dgm:spPr/>
      <dgm:t>
        <a:bodyPr/>
        <a:lstStyle/>
        <a:p>
          <a:endParaRPr lang="en-US"/>
        </a:p>
      </dgm:t>
    </dgm:pt>
    <dgm:pt modelId="{AB7E195A-F74A-46E6-838F-8AE2D179C5F2}" type="sibTrans" cxnId="{B6C6CE76-E1CD-4EFF-A990-487F90EA1025}">
      <dgm:prSet/>
      <dgm:spPr/>
      <dgm:t>
        <a:bodyPr/>
        <a:lstStyle/>
        <a:p>
          <a:endParaRPr lang="en-US"/>
        </a:p>
      </dgm:t>
    </dgm:pt>
    <dgm:pt modelId="{70D63673-375E-479E-BC79-169622AE7E97}">
      <dgm:prSet/>
      <dgm:spPr/>
      <dgm:t>
        <a:bodyPr/>
        <a:lstStyle/>
        <a:p>
          <a:r>
            <a:rPr lang="en-US"/>
            <a:t>Limit Conversation when it is time for bed</a:t>
          </a:r>
        </a:p>
      </dgm:t>
    </dgm:pt>
    <dgm:pt modelId="{A154CF08-AFED-4230-A9E6-1D6AE705DAB2}" type="parTrans" cxnId="{D47EAFA5-7331-4E7E-A60C-A5C07A5C8C6E}">
      <dgm:prSet/>
      <dgm:spPr/>
      <dgm:t>
        <a:bodyPr/>
        <a:lstStyle/>
        <a:p>
          <a:endParaRPr lang="en-US"/>
        </a:p>
      </dgm:t>
    </dgm:pt>
    <dgm:pt modelId="{9880899F-A0C0-4D94-A35B-6D9FA6C2BA26}" type="sibTrans" cxnId="{D47EAFA5-7331-4E7E-A60C-A5C07A5C8C6E}">
      <dgm:prSet/>
      <dgm:spPr/>
      <dgm:t>
        <a:bodyPr/>
        <a:lstStyle/>
        <a:p>
          <a:endParaRPr lang="en-US"/>
        </a:p>
      </dgm:t>
    </dgm:pt>
    <dgm:pt modelId="{10F31D88-DBDB-4C0C-81FE-1E0824D8A91F}">
      <dgm:prSet/>
      <dgm:spPr/>
      <dgm:t>
        <a:bodyPr/>
        <a:lstStyle/>
        <a:p>
          <a:r>
            <a:rPr lang="en-US"/>
            <a:t>Congratulate</a:t>
          </a:r>
        </a:p>
      </dgm:t>
    </dgm:pt>
    <dgm:pt modelId="{5AC76CAC-4254-46D0-9EED-5F5505E8D9E5}" type="parTrans" cxnId="{2147F976-EA57-4F08-8803-793BCC8EB795}">
      <dgm:prSet/>
      <dgm:spPr/>
      <dgm:t>
        <a:bodyPr/>
        <a:lstStyle/>
        <a:p>
          <a:endParaRPr lang="en-US"/>
        </a:p>
      </dgm:t>
    </dgm:pt>
    <dgm:pt modelId="{B4AB94E3-703F-437A-B40F-C875C31F7737}" type="sibTrans" cxnId="{2147F976-EA57-4F08-8803-793BCC8EB795}">
      <dgm:prSet/>
      <dgm:spPr/>
      <dgm:t>
        <a:bodyPr/>
        <a:lstStyle/>
        <a:p>
          <a:endParaRPr lang="en-US"/>
        </a:p>
      </dgm:t>
    </dgm:pt>
    <dgm:pt modelId="{AAD61876-472E-4EC4-A59F-CB6EDE610403}">
      <dgm:prSet/>
      <dgm:spPr/>
      <dgm:t>
        <a:bodyPr/>
        <a:lstStyle/>
        <a:p>
          <a:r>
            <a:rPr lang="en-US"/>
            <a:t>Congratulate yourself on a successful job</a:t>
          </a:r>
        </a:p>
      </dgm:t>
    </dgm:pt>
    <dgm:pt modelId="{A96A59A0-ECEB-4BC8-B988-941934971113}" type="parTrans" cxnId="{65188B26-4DA1-493B-A1E5-0337AE99C593}">
      <dgm:prSet/>
      <dgm:spPr/>
      <dgm:t>
        <a:bodyPr/>
        <a:lstStyle/>
        <a:p>
          <a:endParaRPr lang="en-US"/>
        </a:p>
      </dgm:t>
    </dgm:pt>
    <dgm:pt modelId="{DBAFB494-8103-48C2-828E-774795F6371A}" type="sibTrans" cxnId="{65188B26-4DA1-493B-A1E5-0337AE99C593}">
      <dgm:prSet/>
      <dgm:spPr/>
      <dgm:t>
        <a:bodyPr/>
        <a:lstStyle/>
        <a:p>
          <a:endParaRPr lang="en-US"/>
        </a:p>
      </dgm:t>
    </dgm:pt>
    <dgm:pt modelId="{B7247689-81F9-433E-8B93-6B894A40A1B3}" type="pres">
      <dgm:prSet presAssocID="{32F2B226-265A-4335-AA7D-B4E9B933522C}" presName="Name0" presStyleCnt="0">
        <dgm:presLayoutVars>
          <dgm:dir/>
          <dgm:animLvl val="lvl"/>
          <dgm:resizeHandles val="exact"/>
        </dgm:presLayoutVars>
      </dgm:prSet>
      <dgm:spPr/>
    </dgm:pt>
    <dgm:pt modelId="{9E67656F-9BD0-472E-9785-5E99771C7C8D}" type="pres">
      <dgm:prSet presAssocID="{DFCEA541-F393-4C46-BB94-216128B8B979}" presName="linNode" presStyleCnt="0"/>
      <dgm:spPr/>
    </dgm:pt>
    <dgm:pt modelId="{882E5FA0-61D2-4188-B411-A988F3F97773}" type="pres">
      <dgm:prSet presAssocID="{DFCEA541-F393-4C46-BB94-216128B8B979}" presName="parentText" presStyleLbl="node1" presStyleIdx="0" presStyleCnt="7">
        <dgm:presLayoutVars>
          <dgm:chMax val="1"/>
          <dgm:bulletEnabled val="1"/>
        </dgm:presLayoutVars>
      </dgm:prSet>
      <dgm:spPr/>
    </dgm:pt>
    <dgm:pt modelId="{28EEF94F-4FB7-48F5-986F-6466E94F1B03}" type="pres">
      <dgm:prSet presAssocID="{DFCEA541-F393-4C46-BB94-216128B8B979}" presName="descendantText" presStyleLbl="alignAccFollowNode1" presStyleIdx="0" presStyleCnt="7">
        <dgm:presLayoutVars>
          <dgm:bulletEnabled val="1"/>
        </dgm:presLayoutVars>
      </dgm:prSet>
      <dgm:spPr/>
    </dgm:pt>
    <dgm:pt modelId="{D64D5678-B84D-4600-9769-06C14617962C}" type="pres">
      <dgm:prSet presAssocID="{CF1CEE75-7124-4758-911B-84343C77D4F4}" presName="sp" presStyleCnt="0"/>
      <dgm:spPr/>
    </dgm:pt>
    <dgm:pt modelId="{92112F76-DBB1-427D-9BBD-06CBF6919CD9}" type="pres">
      <dgm:prSet presAssocID="{E6BA4392-61BD-43D9-99EA-04E254493D80}" presName="linNode" presStyleCnt="0"/>
      <dgm:spPr/>
    </dgm:pt>
    <dgm:pt modelId="{1A6892F3-8E0E-4FA6-BB01-C1CADB6F2D5C}" type="pres">
      <dgm:prSet presAssocID="{E6BA4392-61BD-43D9-99EA-04E254493D80}" presName="parentText" presStyleLbl="node1" presStyleIdx="1" presStyleCnt="7">
        <dgm:presLayoutVars>
          <dgm:chMax val="1"/>
          <dgm:bulletEnabled val="1"/>
        </dgm:presLayoutVars>
      </dgm:prSet>
      <dgm:spPr/>
    </dgm:pt>
    <dgm:pt modelId="{1CD4E1B5-01A2-4E99-9394-675CD6DA6ABC}" type="pres">
      <dgm:prSet presAssocID="{E6BA4392-61BD-43D9-99EA-04E254493D80}" presName="descendantText" presStyleLbl="alignAccFollowNode1" presStyleIdx="1" presStyleCnt="7">
        <dgm:presLayoutVars>
          <dgm:bulletEnabled val="1"/>
        </dgm:presLayoutVars>
      </dgm:prSet>
      <dgm:spPr/>
    </dgm:pt>
    <dgm:pt modelId="{5F3D5E7E-AF87-407B-8FCB-683806DCEBDD}" type="pres">
      <dgm:prSet presAssocID="{B60FBA9A-916D-4FD3-8A85-80A60546C5DE}" presName="sp" presStyleCnt="0"/>
      <dgm:spPr/>
    </dgm:pt>
    <dgm:pt modelId="{6D7CD3E7-3240-4D36-BCC9-DE3946595156}" type="pres">
      <dgm:prSet presAssocID="{C97E7B70-21C5-4F19-B8D0-714101483690}" presName="linNode" presStyleCnt="0"/>
      <dgm:spPr/>
    </dgm:pt>
    <dgm:pt modelId="{769013FF-C910-4617-97A7-8A8171110FB9}" type="pres">
      <dgm:prSet presAssocID="{C97E7B70-21C5-4F19-B8D0-714101483690}" presName="parentText" presStyleLbl="node1" presStyleIdx="2" presStyleCnt="7">
        <dgm:presLayoutVars>
          <dgm:chMax val="1"/>
          <dgm:bulletEnabled val="1"/>
        </dgm:presLayoutVars>
      </dgm:prSet>
      <dgm:spPr/>
    </dgm:pt>
    <dgm:pt modelId="{E9AC2E7B-CE11-4CB0-96B1-0C59CC4FF959}" type="pres">
      <dgm:prSet presAssocID="{C97E7B70-21C5-4F19-B8D0-714101483690}" presName="descendantText" presStyleLbl="alignAccFollowNode1" presStyleIdx="2" presStyleCnt="7">
        <dgm:presLayoutVars>
          <dgm:bulletEnabled val="1"/>
        </dgm:presLayoutVars>
      </dgm:prSet>
      <dgm:spPr/>
    </dgm:pt>
    <dgm:pt modelId="{E4DD0C8C-2641-478B-B5FB-F356E3A2D736}" type="pres">
      <dgm:prSet presAssocID="{87A92356-9AC8-4B2D-896B-BBD4ACAE3766}" presName="sp" presStyleCnt="0"/>
      <dgm:spPr/>
    </dgm:pt>
    <dgm:pt modelId="{B1319284-C1A5-4485-B14E-612BF72854EB}" type="pres">
      <dgm:prSet presAssocID="{22CE9C1C-1F73-4327-936E-10EB60062F75}" presName="linNode" presStyleCnt="0"/>
      <dgm:spPr/>
    </dgm:pt>
    <dgm:pt modelId="{2A5CA785-D82B-4D31-8D2B-283934913EE3}" type="pres">
      <dgm:prSet presAssocID="{22CE9C1C-1F73-4327-936E-10EB60062F75}" presName="parentText" presStyleLbl="node1" presStyleIdx="3" presStyleCnt="7">
        <dgm:presLayoutVars>
          <dgm:chMax val="1"/>
          <dgm:bulletEnabled val="1"/>
        </dgm:presLayoutVars>
      </dgm:prSet>
      <dgm:spPr/>
    </dgm:pt>
    <dgm:pt modelId="{7F60DD45-51EC-4A63-8065-6E7C5C171A4D}" type="pres">
      <dgm:prSet presAssocID="{22CE9C1C-1F73-4327-936E-10EB60062F75}" presName="descendantText" presStyleLbl="alignAccFollowNode1" presStyleIdx="3" presStyleCnt="7">
        <dgm:presLayoutVars>
          <dgm:bulletEnabled val="1"/>
        </dgm:presLayoutVars>
      </dgm:prSet>
      <dgm:spPr/>
    </dgm:pt>
    <dgm:pt modelId="{F780587D-4FA1-4255-98C4-4987C73F09B8}" type="pres">
      <dgm:prSet presAssocID="{D93A9710-99E2-4661-832E-47AB646856B5}" presName="sp" presStyleCnt="0"/>
      <dgm:spPr/>
    </dgm:pt>
    <dgm:pt modelId="{B24AD7D9-F950-4CAD-8A98-1CD0C1F77A0C}" type="pres">
      <dgm:prSet presAssocID="{4A821062-D5BB-4580-B3EA-7041EABA0ED4}" presName="linNode" presStyleCnt="0"/>
      <dgm:spPr/>
    </dgm:pt>
    <dgm:pt modelId="{B97DA8E6-7A28-412D-9D9C-184796269BEC}" type="pres">
      <dgm:prSet presAssocID="{4A821062-D5BB-4580-B3EA-7041EABA0ED4}" presName="parentText" presStyleLbl="node1" presStyleIdx="4" presStyleCnt="7">
        <dgm:presLayoutVars>
          <dgm:chMax val="1"/>
          <dgm:bulletEnabled val="1"/>
        </dgm:presLayoutVars>
      </dgm:prSet>
      <dgm:spPr/>
    </dgm:pt>
    <dgm:pt modelId="{D76E1079-EEC3-4912-A4D4-C065E269A0EB}" type="pres">
      <dgm:prSet presAssocID="{4A821062-D5BB-4580-B3EA-7041EABA0ED4}" presName="descendantText" presStyleLbl="alignAccFollowNode1" presStyleIdx="4" presStyleCnt="7">
        <dgm:presLayoutVars>
          <dgm:bulletEnabled val="1"/>
        </dgm:presLayoutVars>
      </dgm:prSet>
      <dgm:spPr/>
    </dgm:pt>
    <dgm:pt modelId="{616B0B58-6523-49CA-B270-089618B29CB7}" type="pres">
      <dgm:prSet presAssocID="{E71E2440-3F0C-4F7A-AD5A-B604E1C4638B}" presName="sp" presStyleCnt="0"/>
      <dgm:spPr/>
    </dgm:pt>
    <dgm:pt modelId="{CEA70922-D7BC-4D83-9FF3-A16062942FF7}" type="pres">
      <dgm:prSet presAssocID="{3D6C4FEF-0F43-4C5B-B2F8-56BBD197C111}" presName="linNode" presStyleCnt="0"/>
      <dgm:spPr/>
    </dgm:pt>
    <dgm:pt modelId="{010C631F-FFA7-42BA-8804-FFE053912842}" type="pres">
      <dgm:prSet presAssocID="{3D6C4FEF-0F43-4C5B-B2F8-56BBD197C111}" presName="parentText" presStyleLbl="node1" presStyleIdx="5" presStyleCnt="7">
        <dgm:presLayoutVars>
          <dgm:chMax val="1"/>
          <dgm:bulletEnabled val="1"/>
        </dgm:presLayoutVars>
      </dgm:prSet>
      <dgm:spPr/>
    </dgm:pt>
    <dgm:pt modelId="{A11E2297-CB9F-429B-B93B-F6319A9B8452}" type="pres">
      <dgm:prSet presAssocID="{3D6C4FEF-0F43-4C5B-B2F8-56BBD197C111}" presName="descendantText" presStyleLbl="alignAccFollowNode1" presStyleIdx="5" presStyleCnt="7">
        <dgm:presLayoutVars>
          <dgm:bulletEnabled val="1"/>
        </dgm:presLayoutVars>
      </dgm:prSet>
      <dgm:spPr/>
    </dgm:pt>
    <dgm:pt modelId="{3E9E4344-3B85-4BA8-AA54-6C458E213023}" type="pres">
      <dgm:prSet presAssocID="{AB7E195A-F74A-46E6-838F-8AE2D179C5F2}" presName="sp" presStyleCnt="0"/>
      <dgm:spPr/>
    </dgm:pt>
    <dgm:pt modelId="{E9FD2596-9CD6-4B73-9C6C-7B8884F5BDFC}" type="pres">
      <dgm:prSet presAssocID="{10F31D88-DBDB-4C0C-81FE-1E0824D8A91F}" presName="linNode" presStyleCnt="0"/>
      <dgm:spPr/>
    </dgm:pt>
    <dgm:pt modelId="{AC3E67B6-94F7-4F42-ADF1-1FBE07F90F98}" type="pres">
      <dgm:prSet presAssocID="{10F31D88-DBDB-4C0C-81FE-1E0824D8A91F}" presName="parentText" presStyleLbl="node1" presStyleIdx="6" presStyleCnt="7">
        <dgm:presLayoutVars>
          <dgm:chMax val="1"/>
          <dgm:bulletEnabled val="1"/>
        </dgm:presLayoutVars>
      </dgm:prSet>
      <dgm:spPr/>
    </dgm:pt>
    <dgm:pt modelId="{3030DC5D-08AA-4558-BE6D-D8260181E25F}" type="pres">
      <dgm:prSet presAssocID="{10F31D88-DBDB-4C0C-81FE-1E0824D8A91F}" presName="descendantText" presStyleLbl="alignAccFollowNode1" presStyleIdx="6" presStyleCnt="7">
        <dgm:presLayoutVars>
          <dgm:bulletEnabled val="1"/>
        </dgm:presLayoutVars>
      </dgm:prSet>
      <dgm:spPr/>
    </dgm:pt>
  </dgm:ptLst>
  <dgm:cxnLst>
    <dgm:cxn modelId="{22F31203-7CB3-4C4B-8B08-67233275F373}" type="presOf" srcId="{32F2B226-265A-4335-AA7D-B4E9B933522C}" destId="{B7247689-81F9-433E-8B93-6B894A40A1B3}" srcOrd="0" destOrd="0" presId="urn:microsoft.com/office/officeart/2005/8/layout/vList5"/>
    <dgm:cxn modelId="{FCF5BD15-B0E8-4B1C-8A7E-FA7B46C2CF2F}" type="presOf" srcId="{1CDC6884-D0CF-481A-BEFC-A09DB15C737C}" destId="{E9AC2E7B-CE11-4CB0-96B1-0C59CC4FF959}" srcOrd="0" destOrd="0" presId="urn:microsoft.com/office/officeart/2005/8/layout/vList5"/>
    <dgm:cxn modelId="{4C2AC124-5D4F-430D-BE71-4723A26A3C9B}" type="presOf" srcId="{0B52101F-D50C-49E3-8E6B-B2961BD42BAA}" destId="{7F60DD45-51EC-4A63-8065-6E7C5C171A4D}" srcOrd="0" destOrd="0" presId="urn:microsoft.com/office/officeart/2005/8/layout/vList5"/>
    <dgm:cxn modelId="{65188B26-4DA1-493B-A1E5-0337AE99C593}" srcId="{10F31D88-DBDB-4C0C-81FE-1E0824D8A91F}" destId="{AAD61876-472E-4EC4-A59F-CB6EDE610403}" srcOrd="0" destOrd="0" parTransId="{A96A59A0-ECEB-4BC8-B988-941934971113}" sibTransId="{DBAFB494-8103-48C2-828E-774795F6371A}"/>
    <dgm:cxn modelId="{FCB8B42C-3D30-44FC-A114-72FD122E6E31}" srcId="{32F2B226-265A-4335-AA7D-B4E9B933522C}" destId="{C97E7B70-21C5-4F19-B8D0-714101483690}" srcOrd="2" destOrd="0" parTransId="{A4D103D1-8D03-4BC2-90B6-66D707B8FBDA}" sibTransId="{87A92356-9AC8-4B2D-896B-BBD4ACAE3766}"/>
    <dgm:cxn modelId="{BE307230-2368-4898-8576-3D2FFA817D11}" type="presOf" srcId="{10F31D88-DBDB-4C0C-81FE-1E0824D8A91F}" destId="{AC3E67B6-94F7-4F42-ADF1-1FBE07F90F98}" srcOrd="0" destOrd="0" presId="urn:microsoft.com/office/officeart/2005/8/layout/vList5"/>
    <dgm:cxn modelId="{42B9CA3B-DB8A-4AF9-A80A-9B5E880AF37A}" srcId="{C97E7B70-21C5-4F19-B8D0-714101483690}" destId="{1CDC6884-D0CF-481A-BEFC-A09DB15C737C}" srcOrd="0" destOrd="0" parTransId="{40D2D805-D3BC-4F28-B513-96A0E3900D63}" sibTransId="{9104E5AD-F365-479F-8D27-36BE6ECF598C}"/>
    <dgm:cxn modelId="{CA176A5C-A5E4-434B-934B-8F91C8CC2965}" srcId="{DFCEA541-F393-4C46-BB94-216128B8B979}" destId="{F41BB824-1008-4D3D-B19A-E52E4D6F7A8D}" srcOrd="0" destOrd="0" parTransId="{FB8F483E-780A-47F3-93C5-2583119F6A9A}" sibTransId="{57E67A28-1C4A-4807-9116-B1D2D2C4FB56}"/>
    <dgm:cxn modelId="{891B385D-7C7C-4F27-89AC-4F6D6F7A165D}" srcId="{E6BA4392-61BD-43D9-99EA-04E254493D80}" destId="{1D00276C-0269-45FC-B986-99C690E9C0A3}" srcOrd="0" destOrd="0" parTransId="{39C643BE-36C9-4B99-9270-D624BFC14EDC}" sibTransId="{982CD412-28DC-4E3D-9C81-374099E7D218}"/>
    <dgm:cxn modelId="{D5D56E60-5A15-4388-9B65-4CFE953E4E92}" type="presOf" srcId="{DFCEA541-F393-4C46-BB94-216128B8B979}" destId="{882E5FA0-61D2-4188-B411-A988F3F97773}" srcOrd="0" destOrd="0" presId="urn:microsoft.com/office/officeart/2005/8/layout/vList5"/>
    <dgm:cxn modelId="{D5F4A562-0CF1-4B15-B048-F2AAF42B2D24}" srcId="{4A821062-D5BB-4580-B3EA-7041EABA0ED4}" destId="{B99EC5A0-75B5-47DC-B3EA-0FA9065B2941}" srcOrd="0" destOrd="0" parTransId="{73B1B3F4-C8B0-413A-A6EF-9B84ACB34809}" sibTransId="{307C006D-A7FC-42C3-975A-B2AAEE18933C}"/>
    <dgm:cxn modelId="{ED8F846A-FBB0-479C-9895-D9EB14618D78}" type="presOf" srcId="{70D63673-375E-479E-BC79-169622AE7E97}" destId="{A11E2297-CB9F-429B-B93B-F6319A9B8452}" srcOrd="0" destOrd="0" presId="urn:microsoft.com/office/officeart/2005/8/layout/vList5"/>
    <dgm:cxn modelId="{F610BA4B-B8AE-4B8A-999F-F4B782F99ED2}" srcId="{32F2B226-265A-4335-AA7D-B4E9B933522C}" destId="{DFCEA541-F393-4C46-BB94-216128B8B979}" srcOrd="0" destOrd="0" parTransId="{2659ECB7-B57F-49A3-BA82-F96025F53135}" sibTransId="{CF1CEE75-7124-4758-911B-84343C77D4F4}"/>
    <dgm:cxn modelId="{84EA5870-ACF1-47CF-B6E2-1241F685CE62}" srcId="{32F2B226-265A-4335-AA7D-B4E9B933522C}" destId="{22CE9C1C-1F73-4327-936E-10EB60062F75}" srcOrd="3" destOrd="0" parTransId="{FC56FD92-D2F3-4ECA-9BC0-E124E6A7AAFA}" sibTransId="{D93A9710-99E2-4661-832E-47AB646856B5}"/>
    <dgm:cxn modelId="{B6C6CE76-E1CD-4EFF-A990-487F90EA1025}" srcId="{32F2B226-265A-4335-AA7D-B4E9B933522C}" destId="{3D6C4FEF-0F43-4C5B-B2F8-56BBD197C111}" srcOrd="5" destOrd="0" parTransId="{8D6EE761-2AA7-4E62-B102-3C6BE4748871}" sibTransId="{AB7E195A-F74A-46E6-838F-8AE2D179C5F2}"/>
    <dgm:cxn modelId="{2147F976-EA57-4F08-8803-793BCC8EB795}" srcId="{32F2B226-265A-4335-AA7D-B4E9B933522C}" destId="{10F31D88-DBDB-4C0C-81FE-1E0824D8A91F}" srcOrd="6" destOrd="0" parTransId="{5AC76CAC-4254-46D0-9EED-5F5505E8D9E5}" sibTransId="{B4AB94E3-703F-437A-B40F-C875C31F7737}"/>
    <dgm:cxn modelId="{7E19FB77-1FFB-4A0B-BF73-CC5FF0DA2695}" srcId="{32F2B226-265A-4335-AA7D-B4E9B933522C}" destId="{E6BA4392-61BD-43D9-99EA-04E254493D80}" srcOrd="1" destOrd="0" parTransId="{17A722F5-B5E3-4827-81E8-71969806F5D7}" sibTransId="{B60FBA9A-916D-4FD3-8A85-80A60546C5DE}"/>
    <dgm:cxn modelId="{5E92BF7C-F075-4E44-80E7-36A35C755B1E}" type="presOf" srcId="{22CE9C1C-1F73-4327-936E-10EB60062F75}" destId="{2A5CA785-D82B-4D31-8D2B-283934913EE3}" srcOrd="0" destOrd="0" presId="urn:microsoft.com/office/officeart/2005/8/layout/vList5"/>
    <dgm:cxn modelId="{6A7ECB82-D93F-4AAB-A087-935495FE3D48}" srcId="{22CE9C1C-1F73-4327-936E-10EB60062F75}" destId="{0B52101F-D50C-49E3-8E6B-B2961BD42BAA}" srcOrd="0" destOrd="0" parTransId="{FCC5B1AA-9C15-4CE0-BA1C-6CC39ABF0117}" sibTransId="{12C4FDB0-1097-434D-9504-ADE63F2C49AC}"/>
    <dgm:cxn modelId="{74D6BC83-EABE-44C1-B715-539084888E7E}" type="presOf" srcId="{C97E7B70-21C5-4F19-B8D0-714101483690}" destId="{769013FF-C910-4617-97A7-8A8171110FB9}" srcOrd="0" destOrd="0" presId="urn:microsoft.com/office/officeart/2005/8/layout/vList5"/>
    <dgm:cxn modelId="{71D25F97-5BA1-4414-A291-E2CE55658761}" type="presOf" srcId="{B99EC5A0-75B5-47DC-B3EA-0FA9065B2941}" destId="{D76E1079-EEC3-4912-A4D4-C065E269A0EB}" srcOrd="0" destOrd="0" presId="urn:microsoft.com/office/officeart/2005/8/layout/vList5"/>
    <dgm:cxn modelId="{251050A3-2BF8-4A16-AFED-A40953EE37B1}" type="presOf" srcId="{AAD61876-472E-4EC4-A59F-CB6EDE610403}" destId="{3030DC5D-08AA-4558-BE6D-D8260181E25F}" srcOrd="0" destOrd="0" presId="urn:microsoft.com/office/officeart/2005/8/layout/vList5"/>
    <dgm:cxn modelId="{D47EAFA5-7331-4E7E-A60C-A5C07A5C8C6E}" srcId="{3D6C4FEF-0F43-4C5B-B2F8-56BBD197C111}" destId="{70D63673-375E-479E-BC79-169622AE7E97}" srcOrd="0" destOrd="0" parTransId="{A154CF08-AFED-4230-A9E6-1D6AE705DAB2}" sibTransId="{9880899F-A0C0-4D94-A35B-6D9FA6C2BA26}"/>
    <dgm:cxn modelId="{004980A7-17E2-4FB2-B58B-2C61A5D088D0}" type="presOf" srcId="{F41BB824-1008-4D3D-B19A-E52E4D6F7A8D}" destId="{28EEF94F-4FB7-48F5-986F-6466E94F1B03}" srcOrd="0" destOrd="0" presId="urn:microsoft.com/office/officeart/2005/8/layout/vList5"/>
    <dgm:cxn modelId="{5E391ABB-F733-408D-835C-1E0BBEE8A9D7}" type="presOf" srcId="{1D00276C-0269-45FC-B986-99C690E9C0A3}" destId="{1CD4E1B5-01A2-4E99-9394-675CD6DA6ABC}" srcOrd="0" destOrd="0" presId="urn:microsoft.com/office/officeart/2005/8/layout/vList5"/>
    <dgm:cxn modelId="{ACB151BE-BCDF-498B-869C-B468B03FB92C}" type="presOf" srcId="{3D6C4FEF-0F43-4C5B-B2F8-56BBD197C111}" destId="{010C631F-FFA7-42BA-8804-FFE053912842}" srcOrd="0" destOrd="0" presId="urn:microsoft.com/office/officeart/2005/8/layout/vList5"/>
    <dgm:cxn modelId="{5154C6D8-F34C-4BEF-8748-F634F3C57395}" srcId="{32F2B226-265A-4335-AA7D-B4E9B933522C}" destId="{4A821062-D5BB-4580-B3EA-7041EABA0ED4}" srcOrd="4" destOrd="0" parTransId="{B1F42043-E7AB-429B-A8ED-7C083AD5D82B}" sibTransId="{E71E2440-3F0C-4F7A-AD5A-B604E1C4638B}"/>
    <dgm:cxn modelId="{EAFAADE5-303A-408A-9433-4C2DCE4462C8}" type="presOf" srcId="{E6BA4392-61BD-43D9-99EA-04E254493D80}" destId="{1A6892F3-8E0E-4FA6-BB01-C1CADB6F2D5C}" srcOrd="0" destOrd="0" presId="urn:microsoft.com/office/officeart/2005/8/layout/vList5"/>
    <dgm:cxn modelId="{7096C9E9-363B-40E8-A172-41C30F7DF1DE}" type="presOf" srcId="{4A821062-D5BB-4580-B3EA-7041EABA0ED4}" destId="{B97DA8E6-7A28-412D-9D9C-184796269BEC}" srcOrd="0" destOrd="0" presId="urn:microsoft.com/office/officeart/2005/8/layout/vList5"/>
    <dgm:cxn modelId="{FE136C66-2015-4FC4-9610-67D18098D4E4}" type="presParOf" srcId="{B7247689-81F9-433E-8B93-6B894A40A1B3}" destId="{9E67656F-9BD0-472E-9785-5E99771C7C8D}" srcOrd="0" destOrd="0" presId="urn:microsoft.com/office/officeart/2005/8/layout/vList5"/>
    <dgm:cxn modelId="{B602D3FA-72A2-4BF6-A49C-FC99E2DD5915}" type="presParOf" srcId="{9E67656F-9BD0-472E-9785-5E99771C7C8D}" destId="{882E5FA0-61D2-4188-B411-A988F3F97773}" srcOrd="0" destOrd="0" presId="urn:microsoft.com/office/officeart/2005/8/layout/vList5"/>
    <dgm:cxn modelId="{B5611FEA-4A30-4B64-B31C-C383614EB31A}" type="presParOf" srcId="{9E67656F-9BD0-472E-9785-5E99771C7C8D}" destId="{28EEF94F-4FB7-48F5-986F-6466E94F1B03}" srcOrd="1" destOrd="0" presId="urn:microsoft.com/office/officeart/2005/8/layout/vList5"/>
    <dgm:cxn modelId="{E556F877-C64C-4BA2-880A-75FDA7867F43}" type="presParOf" srcId="{B7247689-81F9-433E-8B93-6B894A40A1B3}" destId="{D64D5678-B84D-4600-9769-06C14617962C}" srcOrd="1" destOrd="0" presId="urn:microsoft.com/office/officeart/2005/8/layout/vList5"/>
    <dgm:cxn modelId="{09DE51F3-5A6C-4DEE-9036-89C6B0791720}" type="presParOf" srcId="{B7247689-81F9-433E-8B93-6B894A40A1B3}" destId="{92112F76-DBB1-427D-9BBD-06CBF6919CD9}" srcOrd="2" destOrd="0" presId="urn:microsoft.com/office/officeart/2005/8/layout/vList5"/>
    <dgm:cxn modelId="{76ADFB57-9E8C-4880-8B8B-4507C9E9CCE9}" type="presParOf" srcId="{92112F76-DBB1-427D-9BBD-06CBF6919CD9}" destId="{1A6892F3-8E0E-4FA6-BB01-C1CADB6F2D5C}" srcOrd="0" destOrd="0" presId="urn:microsoft.com/office/officeart/2005/8/layout/vList5"/>
    <dgm:cxn modelId="{212CB7DB-266C-4E8C-9B7D-624CD14292C8}" type="presParOf" srcId="{92112F76-DBB1-427D-9BBD-06CBF6919CD9}" destId="{1CD4E1B5-01A2-4E99-9394-675CD6DA6ABC}" srcOrd="1" destOrd="0" presId="urn:microsoft.com/office/officeart/2005/8/layout/vList5"/>
    <dgm:cxn modelId="{1DA6CFD2-A50E-4254-BF61-97380D68DD54}" type="presParOf" srcId="{B7247689-81F9-433E-8B93-6B894A40A1B3}" destId="{5F3D5E7E-AF87-407B-8FCB-683806DCEBDD}" srcOrd="3" destOrd="0" presId="urn:microsoft.com/office/officeart/2005/8/layout/vList5"/>
    <dgm:cxn modelId="{A3D79987-30A1-4797-A639-1D7DAAC66959}" type="presParOf" srcId="{B7247689-81F9-433E-8B93-6B894A40A1B3}" destId="{6D7CD3E7-3240-4D36-BCC9-DE3946595156}" srcOrd="4" destOrd="0" presId="urn:microsoft.com/office/officeart/2005/8/layout/vList5"/>
    <dgm:cxn modelId="{3373E0D9-7E35-4CCF-92FC-E076C8F17FA8}" type="presParOf" srcId="{6D7CD3E7-3240-4D36-BCC9-DE3946595156}" destId="{769013FF-C910-4617-97A7-8A8171110FB9}" srcOrd="0" destOrd="0" presId="urn:microsoft.com/office/officeart/2005/8/layout/vList5"/>
    <dgm:cxn modelId="{23BA4A3F-5699-4F36-942E-0A507CAA53AD}" type="presParOf" srcId="{6D7CD3E7-3240-4D36-BCC9-DE3946595156}" destId="{E9AC2E7B-CE11-4CB0-96B1-0C59CC4FF959}" srcOrd="1" destOrd="0" presId="urn:microsoft.com/office/officeart/2005/8/layout/vList5"/>
    <dgm:cxn modelId="{B7A4BC55-7BEB-429F-A18D-91C7CFBD236D}" type="presParOf" srcId="{B7247689-81F9-433E-8B93-6B894A40A1B3}" destId="{E4DD0C8C-2641-478B-B5FB-F356E3A2D736}" srcOrd="5" destOrd="0" presId="urn:microsoft.com/office/officeart/2005/8/layout/vList5"/>
    <dgm:cxn modelId="{97CD5FFE-B55A-41C5-8EBA-A39D570179E3}" type="presParOf" srcId="{B7247689-81F9-433E-8B93-6B894A40A1B3}" destId="{B1319284-C1A5-4485-B14E-612BF72854EB}" srcOrd="6" destOrd="0" presId="urn:microsoft.com/office/officeart/2005/8/layout/vList5"/>
    <dgm:cxn modelId="{8E1E1834-362F-4BC3-8A3D-62A0DB19F334}" type="presParOf" srcId="{B1319284-C1A5-4485-B14E-612BF72854EB}" destId="{2A5CA785-D82B-4D31-8D2B-283934913EE3}" srcOrd="0" destOrd="0" presId="urn:microsoft.com/office/officeart/2005/8/layout/vList5"/>
    <dgm:cxn modelId="{AFD28202-D451-4769-A80E-AB8DFFB87AC6}" type="presParOf" srcId="{B1319284-C1A5-4485-B14E-612BF72854EB}" destId="{7F60DD45-51EC-4A63-8065-6E7C5C171A4D}" srcOrd="1" destOrd="0" presId="urn:microsoft.com/office/officeart/2005/8/layout/vList5"/>
    <dgm:cxn modelId="{D4950DA8-E3E1-4111-B3E7-99C2A7015328}" type="presParOf" srcId="{B7247689-81F9-433E-8B93-6B894A40A1B3}" destId="{F780587D-4FA1-4255-98C4-4987C73F09B8}" srcOrd="7" destOrd="0" presId="urn:microsoft.com/office/officeart/2005/8/layout/vList5"/>
    <dgm:cxn modelId="{608FD5F2-5DA6-4E68-80CA-F11B1CD13415}" type="presParOf" srcId="{B7247689-81F9-433E-8B93-6B894A40A1B3}" destId="{B24AD7D9-F950-4CAD-8A98-1CD0C1F77A0C}" srcOrd="8" destOrd="0" presId="urn:microsoft.com/office/officeart/2005/8/layout/vList5"/>
    <dgm:cxn modelId="{3FE71DB1-BB13-44A3-A9A8-C678D3C58FCB}" type="presParOf" srcId="{B24AD7D9-F950-4CAD-8A98-1CD0C1F77A0C}" destId="{B97DA8E6-7A28-412D-9D9C-184796269BEC}" srcOrd="0" destOrd="0" presId="urn:microsoft.com/office/officeart/2005/8/layout/vList5"/>
    <dgm:cxn modelId="{144077DC-3FEC-4AA5-A52A-0B224313060A}" type="presParOf" srcId="{B24AD7D9-F950-4CAD-8A98-1CD0C1F77A0C}" destId="{D76E1079-EEC3-4912-A4D4-C065E269A0EB}" srcOrd="1" destOrd="0" presId="urn:microsoft.com/office/officeart/2005/8/layout/vList5"/>
    <dgm:cxn modelId="{5D9DEF78-CDF5-4E5E-A5C4-2C10D062A999}" type="presParOf" srcId="{B7247689-81F9-433E-8B93-6B894A40A1B3}" destId="{616B0B58-6523-49CA-B270-089618B29CB7}" srcOrd="9" destOrd="0" presId="urn:microsoft.com/office/officeart/2005/8/layout/vList5"/>
    <dgm:cxn modelId="{A3894D85-21F7-43A0-9981-1BF776A34621}" type="presParOf" srcId="{B7247689-81F9-433E-8B93-6B894A40A1B3}" destId="{CEA70922-D7BC-4D83-9FF3-A16062942FF7}" srcOrd="10" destOrd="0" presId="urn:microsoft.com/office/officeart/2005/8/layout/vList5"/>
    <dgm:cxn modelId="{8A9C762A-5654-44FC-ACAB-A9A828194B65}" type="presParOf" srcId="{CEA70922-D7BC-4D83-9FF3-A16062942FF7}" destId="{010C631F-FFA7-42BA-8804-FFE053912842}" srcOrd="0" destOrd="0" presId="urn:microsoft.com/office/officeart/2005/8/layout/vList5"/>
    <dgm:cxn modelId="{36B91D7C-03C5-4C3E-8F6A-90C2FA5891E1}" type="presParOf" srcId="{CEA70922-D7BC-4D83-9FF3-A16062942FF7}" destId="{A11E2297-CB9F-429B-B93B-F6319A9B8452}" srcOrd="1" destOrd="0" presId="urn:microsoft.com/office/officeart/2005/8/layout/vList5"/>
    <dgm:cxn modelId="{03DF9E9D-331D-46E0-BAE4-2AD50720FAF8}" type="presParOf" srcId="{B7247689-81F9-433E-8B93-6B894A40A1B3}" destId="{3E9E4344-3B85-4BA8-AA54-6C458E213023}" srcOrd="11" destOrd="0" presId="urn:microsoft.com/office/officeart/2005/8/layout/vList5"/>
    <dgm:cxn modelId="{D130262D-4C64-4D2D-A96A-275B2BAE1B45}" type="presParOf" srcId="{B7247689-81F9-433E-8B93-6B894A40A1B3}" destId="{E9FD2596-9CD6-4B73-9C6C-7B8884F5BDFC}" srcOrd="12" destOrd="0" presId="urn:microsoft.com/office/officeart/2005/8/layout/vList5"/>
    <dgm:cxn modelId="{6C179723-5E71-4185-B74E-88F61B63B6A9}" type="presParOf" srcId="{E9FD2596-9CD6-4B73-9C6C-7B8884F5BDFC}" destId="{AC3E67B6-94F7-4F42-ADF1-1FBE07F90F98}" srcOrd="0" destOrd="0" presId="urn:microsoft.com/office/officeart/2005/8/layout/vList5"/>
    <dgm:cxn modelId="{D88E6E0B-CCF8-4D02-A1DF-CEFF11652CC2}" type="presParOf" srcId="{E9FD2596-9CD6-4B73-9C6C-7B8884F5BDFC}" destId="{3030DC5D-08AA-4558-BE6D-D8260181E25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DF630-E151-44C0-9E94-DA728D608757}">
      <dsp:nvSpPr>
        <dsp:cNvPr id="0" name=""/>
        <dsp:cNvSpPr/>
      </dsp:nvSpPr>
      <dsp:spPr>
        <a:xfrm>
          <a:off x="0" y="2957"/>
          <a:ext cx="7543800"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E35BA-C424-413F-A803-52A87ECF77D7}">
      <dsp:nvSpPr>
        <dsp:cNvPr id="0" name=""/>
        <dsp:cNvSpPr/>
      </dsp:nvSpPr>
      <dsp:spPr>
        <a:xfrm>
          <a:off x="190583" y="144714"/>
          <a:ext cx="346515" cy="346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DE521C-E672-4959-8D9B-168BBF9C1476}">
      <dsp:nvSpPr>
        <dsp:cNvPr id="0" name=""/>
        <dsp:cNvSpPr/>
      </dsp:nvSpPr>
      <dsp:spPr>
        <a:xfrm>
          <a:off x="727681" y="2957"/>
          <a:ext cx="68161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What is sleep?</a:t>
          </a:r>
        </a:p>
      </dsp:txBody>
      <dsp:txXfrm>
        <a:off x="727681" y="2957"/>
        <a:ext cx="6816118" cy="630027"/>
      </dsp:txXfrm>
    </dsp:sp>
    <dsp:sp modelId="{50E48DDA-E756-493C-9DE1-D2BE7A0F3A7C}">
      <dsp:nvSpPr>
        <dsp:cNvPr id="0" name=""/>
        <dsp:cNvSpPr/>
      </dsp:nvSpPr>
      <dsp:spPr>
        <a:xfrm>
          <a:off x="0" y="790492"/>
          <a:ext cx="7543800"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E21179-F28A-427D-8DD3-43CAF1CC0DD0}">
      <dsp:nvSpPr>
        <dsp:cNvPr id="0" name=""/>
        <dsp:cNvSpPr/>
      </dsp:nvSpPr>
      <dsp:spPr>
        <a:xfrm>
          <a:off x="190583" y="932248"/>
          <a:ext cx="346515" cy="346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728588-1B03-4ADF-9D3F-5CC248FC900E}">
      <dsp:nvSpPr>
        <dsp:cNvPr id="0" name=""/>
        <dsp:cNvSpPr/>
      </dsp:nvSpPr>
      <dsp:spPr>
        <a:xfrm>
          <a:off x="727681" y="790492"/>
          <a:ext cx="68161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Why do children need sleep?</a:t>
          </a:r>
        </a:p>
      </dsp:txBody>
      <dsp:txXfrm>
        <a:off x="727681" y="790492"/>
        <a:ext cx="6816118" cy="630027"/>
      </dsp:txXfrm>
    </dsp:sp>
    <dsp:sp modelId="{D8A13625-AC94-4B3D-9AF1-2534D339A6B6}">
      <dsp:nvSpPr>
        <dsp:cNvPr id="0" name=""/>
        <dsp:cNvSpPr/>
      </dsp:nvSpPr>
      <dsp:spPr>
        <a:xfrm>
          <a:off x="0" y="1578026"/>
          <a:ext cx="7543800"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E6DD9E-7EBA-49A0-82DF-EDF56163B211}">
      <dsp:nvSpPr>
        <dsp:cNvPr id="0" name=""/>
        <dsp:cNvSpPr/>
      </dsp:nvSpPr>
      <dsp:spPr>
        <a:xfrm>
          <a:off x="190583" y="1719782"/>
          <a:ext cx="346515" cy="346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2031A5-F559-4D8C-9FDA-5C8FE99A450C}">
      <dsp:nvSpPr>
        <dsp:cNvPr id="0" name=""/>
        <dsp:cNvSpPr/>
      </dsp:nvSpPr>
      <dsp:spPr>
        <a:xfrm>
          <a:off x="727681" y="1578026"/>
          <a:ext cx="68161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Healthy Sleep Habits</a:t>
          </a:r>
        </a:p>
      </dsp:txBody>
      <dsp:txXfrm>
        <a:off x="727681" y="1578026"/>
        <a:ext cx="6816118" cy="630027"/>
      </dsp:txXfrm>
    </dsp:sp>
    <dsp:sp modelId="{B29DB976-5DCD-4453-9A04-A9B5FF9E9877}">
      <dsp:nvSpPr>
        <dsp:cNvPr id="0" name=""/>
        <dsp:cNvSpPr/>
      </dsp:nvSpPr>
      <dsp:spPr>
        <a:xfrm>
          <a:off x="0" y="2365560"/>
          <a:ext cx="7543800"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3BFC07-A24F-4635-8FD6-C18BDA9437FB}">
      <dsp:nvSpPr>
        <dsp:cNvPr id="0" name=""/>
        <dsp:cNvSpPr/>
      </dsp:nvSpPr>
      <dsp:spPr>
        <a:xfrm>
          <a:off x="190583" y="2507316"/>
          <a:ext cx="346515" cy="3465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02173A-F844-456C-A666-70C96336A54F}">
      <dsp:nvSpPr>
        <dsp:cNvPr id="0" name=""/>
        <dsp:cNvSpPr/>
      </dsp:nvSpPr>
      <dsp:spPr>
        <a:xfrm>
          <a:off x="727681" y="2365560"/>
          <a:ext cx="68161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When things go wrong</a:t>
          </a:r>
        </a:p>
      </dsp:txBody>
      <dsp:txXfrm>
        <a:off x="727681" y="2365560"/>
        <a:ext cx="6816118" cy="630027"/>
      </dsp:txXfrm>
    </dsp:sp>
    <dsp:sp modelId="{16A0D43B-6C99-4353-8CA5-24D9AA9C449E}">
      <dsp:nvSpPr>
        <dsp:cNvPr id="0" name=""/>
        <dsp:cNvSpPr/>
      </dsp:nvSpPr>
      <dsp:spPr>
        <a:xfrm>
          <a:off x="0" y="3153094"/>
          <a:ext cx="7543800"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678DE-F44E-45A5-AA8A-52368FFEF219}">
      <dsp:nvSpPr>
        <dsp:cNvPr id="0" name=""/>
        <dsp:cNvSpPr/>
      </dsp:nvSpPr>
      <dsp:spPr>
        <a:xfrm>
          <a:off x="190583" y="3294850"/>
          <a:ext cx="346515" cy="3465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A359FF-AFBE-4EE1-BD55-7E5317B15D02}">
      <dsp:nvSpPr>
        <dsp:cNvPr id="0" name=""/>
        <dsp:cNvSpPr/>
      </dsp:nvSpPr>
      <dsp:spPr>
        <a:xfrm>
          <a:off x="727681" y="3153094"/>
          <a:ext cx="68161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Questions &amp; Answers </a:t>
          </a:r>
        </a:p>
      </dsp:txBody>
      <dsp:txXfrm>
        <a:off x="727681" y="3153094"/>
        <a:ext cx="6816118" cy="6300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604F7-0AF5-4908-BA30-459B17022241}">
      <dsp:nvSpPr>
        <dsp:cNvPr id="0" name=""/>
        <dsp:cNvSpPr/>
      </dsp:nvSpPr>
      <dsp:spPr>
        <a:xfrm>
          <a:off x="0" y="615237"/>
          <a:ext cx="7543800" cy="11358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24AAEB-8F07-4FD8-AE1F-63D60E5CCE0C}">
      <dsp:nvSpPr>
        <dsp:cNvPr id="0" name=""/>
        <dsp:cNvSpPr/>
      </dsp:nvSpPr>
      <dsp:spPr>
        <a:xfrm>
          <a:off x="343586" y="870798"/>
          <a:ext cx="624703" cy="624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6980E6-AF79-4ABF-A719-384BCC8AC07B}">
      <dsp:nvSpPr>
        <dsp:cNvPr id="0" name=""/>
        <dsp:cNvSpPr/>
      </dsp:nvSpPr>
      <dsp:spPr>
        <a:xfrm>
          <a:off x="1311876" y="615237"/>
          <a:ext cx="6231923"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FF0000"/>
              </a:solidFill>
            </a:rPr>
            <a:t>90% </a:t>
          </a:r>
          <a:r>
            <a:rPr lang="en-US" sz="2100" kern="1200" dirty="0"/>
            <a:t>of teenagers go to bed later and wake up later on weekends</a:t>
          </a:r>
        </a:p>
      </dsp:txBody>
      <dsp:txXfrm>
        <a:off x="1311876" y="615237"/>
        <a:ext cx="6231923" cy="1135824"/>
      </dsp:txXfrm>
    </dsp:sp>
    <dsp:sp modelId="{07BC0CB5-0945-4C3B-93F5-3E2F22E27A86}">
      <dsp:nvSpPr>
        <dsp:cNvPr id="0" name=""/>
        <dsp:cNvSpPr/>
      </dsp:nvSpPr>
      <dsp:spPr>
        <a:xfrm>
          <a:off x="0" y="2035018"/>
          <a:ext cx="7543800" cy="113582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38E89-1742-4604-9117-6D33082C3C63}">
      <dsp:nvSpPr>
        <dsp:cNvPr id="0" name=""/>
        <dsp:cNvSpPr/>
      </dsp:nvSpPr>
      <dsp:spPr>
        <a:xfrm>
          <a:off x="343586" y="2290578"/>
          <a:ext cx="624703" cy="624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8D4DBE-1CFD-4062-910A-8AD82C59CA65}">
      <dsp:nvSpPr>
        <dsp:cNvPr id="0" name=""/>
        <dsp:cNvSpPr/>
      </dsp:nvSpPr>
      <dsp:spPr>
        <a:xfrm>
          <a:off x="1311876" y="2035018"/>
          <a:ext cx="6231923"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l" defTabSz="933450">
            <a:lnSpc>
              <a:spcPct val="90000"/>
            </a:lnSpc>
            <a:spcBef>
              <a:spcPct val="0"/>
            </a:spcBef>
            <a:spcAft>
              <a:spcPct val="35000"/>
            </a:spcAft>
            <a:buNone/>
          </a:pPr>
          <a:r>
            <a:rPr lang="en-US" sz="2100" kern="1200" dirty="0"/>
            <a:t>If bedtime changes more than 2 hours between the week and weekend, it increases the chances of getting less than 8 hours of sleep on school nights</a:t>
          </a:r>
        </a:p>
      </dsp:txBody>
      <dsp:txXfrm>
        <a:off x="1311876" y="2035018"/>
        <a:ext cx="6231923" cy="11358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26DA6-BAA9-46B9-98AB-0BFA180D47C1}">
      <dsp:nvSpPr>
        <dsp:cNvPr id="0" name=""/>
        <dsp:cNvSpPr/>
      </dsp:nvSpPr>
      <dsp:spPr>
        <a:xfrm>
          <a:off x="0" y="1964"/>
          <a:ext cx="7543800" cy="0"/>
        </a:xfrm>
        <a:prstGeom prst="line">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w="12700" cap="flat" cmpd="sng" algn="ctr">
          <a:solidFill>
            <a:schemeClr val="dk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F0E2AEB8-0F22-4470-9D13-354342DDC75F}">
      <dsp:nvSpPr>
        <dsp:cNvPr id="0" name=""/>
        <dsp:cNvSpPr/>
      </dsp:nvSpPr>
      <dsp:spPr>
        <a:xfrm>
          <a:off x="0" y="1964"/>
          <a:ext cx="7543800"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Waldburger J, Spivak J. </a:t>
          </a:r>
          <a:r>
            <a:rPr lang="en-US" sz="1500" i="1" kern="1200"/>
            <a:t>The sleepeasy solution: The exhausted parent’s guide to getting your child to sleep – from birth to age 5. </a:t>
          </a:r>
          <a:r>
            <a:rPr lang="en-US" sz="1500" kern="1200"/>
            <a:t>Deerfield Beach: Health Communications, Inc., 2007.</a:t>
          </a:r>
        </a:p>
      </dsp:txBody>
      <dsp:txXfrm>
        <a:off x="0" y="1964"/>
        <a:ext cx="7543800" cy="669905"/>
      </dsp:txXfrm>
    </dsp:sp>
    <dsp:sp modelId="{9194D64A-5B08-49BB-BDF6-E2E98E9147A1}">
      <dsp:nvSpPr>
        <dsp:cNvPr id="0" name=""/>
        <dsp:cNvSpPr/>
      </dsp:nvSpPr>
      <dsp:spPr>
        <a:xfrm>
          <a:off x="0" y="671869"/>
          <a:ext cx="7543800" cy="0"/>
        </a:xfrm>
        <a:prstGeom prst="line">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w="12700" cap="flat" cmpd="sng" algn="ctr">
          <a:solidFill>
            <a:schemeClr val="dk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D4743BA5-0FFB-4022-8D46-80322789D85F}">
      <dsp:nvSpPr>
        <dsp:cNvPr id="0" name=""/>
        <dsp:cNvSpPr/>
      </dsp:nvSpPr>
      <dsp:spPr>
        <a:xfrm>
          <a:off x="0" y="671869"/>
          <a:ext cx="7543800"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Mindell JA. </a:t>
          </a:r>
          <a:r>
            <a:rPr lang="en-US" sz="1500" i="1" kern="1200"/>
            <a:t>Sleeping through the night: how infants, toddlers, and their parents can get a good night's sleep. </a:t>
          </a:r>
          <a:r>
            <a:rPr lang="en-US" sz="1500" kern="1200"/>
            <a:t>Revised ed. New York: HarperCollins, 2005.</a:t>
          </a:r>
        </a:p>
      </dsp:txBody>
      <dsp:txXfrm>
        <a:off x="0" y="671869"/>
        <a:ext cx="7543800" cy="669905"/>
      </dsp:txXfrm>
    </dsp:sp>
    <dsp:sp modelId="{A084FD38-6DDF-48C6-8894-7B80F3A0A9A5}">
      <dsp:nvSpPr>
        <dsp:cNvPr id="0" name=""/>
        <dsp:cNvSpPr/>
      </dsp:nvSpPr>
      <dsp:spPr>
        <a:xfrm>
          <a:off x="0" y="1341774"/>
          <a:ext cx="7543800" cy="0"/>
        </a:xfrm>
        <a:prstGeom prst="line">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w="12700" cap="flat" cmpd="sng" algn="ctr">
          <a:solidFill>
            <a:schemeClr val="dk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881653BB-EB5F-4040-A944-92A102755317}">
      <dsp:nvSpPr>
        <dsp:cNvPr id="0" name=""/>
        <dsp:cNvSpPr/>
      </dsp:nvSpPr>
      <dsp:spPr>
        <a:xfrm>
          <a:off x="0" y="1341774"/>
          <a:ext cx="7543800"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Canadian Paediatric Society – </a:t>
          </a:r>
          <a:r>
            <a:rPr lang="en-US" sz="1500" b="1" kern="1200">
              <a:hlinkClick xmlns:r="http://schemas.openxmlformats.org/officeDocument/2006/relationships" r:id="rId1">
                <a:extLst>
                  <a:ext uri="{A12FA001-AC4F-418D-AE19-62706E023703}">
                    <ahyp:hlinkClr xmlns:ahyp="http://schemas.microsoft.com/office/drawing/2018/hyperlinkcolor" val="tx"/>
                  </a:ext>
                </a:extLst>
              </a:hlinkClick>
            </a:rPr>
            <a:t>www.cps.ca</a:t>
          </a:r>
          <a:r>
            <a:rPr lang="en-US" sz="1500" b="1" kern="1200"/>
            <a:t>, </a:t>
          </a:r>
          <a:r>
            <a:rPr lang="en-US" sz="1500" b="1" kern="1200">
              <a:hlinkClick xmlns:r="http://schemas.openxmlformats.org/officeDocument/2006/relationships" r:id="rId2">
                <a:extLst>
                  <a:ext uri="{A12FA001-AC4F-418D-AE19-62706E023703}">
                    <ahyp:hlinkClr xmlns:ahyp="http://schemas.microsoft.com/office/drawing/2018/hyperlinkcolor" val="tx"/>
                  </a:ext>
                </a:extLst>
              </a:hlinkClick>
            </a:rPr>
            <a:t>www.caringforkids.cps.ca</a:t>
          </a:r>
          <a:r>
            <a:rPr lang="en-US" sz="1500" b="1" kern="1200"/>
            <a:t> </a:t>
          </a:r>
          <a:endParaRPr lang="en-US" sz="1500" kern="1200"/>
        </a:p>
      </dsp:txBody>
      <dsp:txXfrm>
        <a:off x="0" y="1341774"/>
        <a:ext cx="7543800" cy="669905"/>
      </dsp:txXfrm>
    </dsp:sp>
    <dsp:sp modelId="{6CD4F74D-5C41-4AFC-95B5-94F4FE262BEC}">
      <dsp:nvSpPr>
        <dsp:cNvPr id="0" name=""/>
        <dsp:cNvSpPr/>
      </dsp:nvSpPr>
      <dsp:spPr>
        <a:xfrm>
          <a:off x="0" y="2011679"/>
          <a:ext cx="7543800" cy="0"/>
        </a:xfrm>
        <a:prstGeom prst="line">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w="12700" cap="flat" cmpd="sng" algn="ctr">
          <a:solidFill>
            <a:schemeClr val="dk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35531235-54A6-4FC8-BD32-C1BECB0FBAF3}">
      <dsp:nvSpPr>
        <dsp:cNvPr id="0" name=""/>
        <dsp:cNvSpPr/>
      </dsp:nvSpPr>
      <dsp:spPr>
        <a:xfrm>
          <a:off x="0" y="2011680"/>
          <a:ext cx="7543800"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American Academy of Pediatrics – </a:t>
          </a:r>
          <a:r>
            <a:rPr lang="en-US" sz="1500" b="1" kern="1200">
              <a:hlinkClick xmlns:r="http://schemas.openxmlformats.org/officeDocument/2006/relationships" r:id="rId3">
                <a:extLst>
                  <a:ext uri="{A12FA001-AC4F-418D-AE19-62706E023703}">
                    <ahyp:hlinkClr xmlns:ahyp="http://schemas.microsoft.com/office/drawing/2018/hyperlinkcolor" val="tx"/>
                  </a:ext>
                </a:extLst>
              </a:hlinkClick>
            </a:rPr>
            <a:t>www.aap.org</a:t>
          </a:r>
          <a:r>
            <a:rPr lang="en-US" sz="1500" b="1" kern="1200"/>
            <a:t>, </a:t>
          </a:r>
          <a:r>
            <a:rPr lang="en-US" sz="1500" b="1" kern="1200">
              <a:hlinkClick xmlns:r="http://schemas.openxmlformats.org/officeDocument/2006/relationships" r:id="rId4">
                <a:extLst>
                  <a:ext uri="{A12FA001-AC4F-418D-AE19-62706E023703}">
                    <ahyp:hlinkClr xmlns:ahyp="http://schemas.microsoft.com/office/drawing/2018/hyperlinkcolor" val="tx"/>
                  </a:ext>
                </a:extLst>
              </a:hlinkClick>
            </a:rPr>
            <a:t>www.healthychildren.org</a:t>
          </a:r>
          <a:r>
            <a:rPr lang="en-US" sz="1500" b="1" kern="1200"/>
            <a:t> </a:t>
          </a:r>
          <a:endParaRPr lang="en-US" sz="1500" kern="1200"/>
        </a:p>
      </dsp:txBody>
      <dsp:txXfrm>
        <a:off x="0" y="2011680"/>
        <a:ext cx="7543800" cy="669905"/>
      </dsp:txXfrm>
    </dsp:sp>
    <dsp:sp modelId="{4119D285-CA7C-4037-A021-DC75221F2E6C}">
      <dsp:nvSpPr>
        <dsp:cNvPr id="0" name=""/>
        <dsp:cNvSpPr/>
      </dsp:nvSpPr>
      <dsp:spPr>
        <a:xfrm>
          <a:off x="0" y="2681585"/>
          <a:ext cx="7543800" cy="0"/>
        </a:xfrm>
        <a:prstGeom prst="line">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w="12700" cap="flat" cmpd="sng" algn="ctr">
          <a:solidFill>
            <a:schemeClr val="dk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DADFBC96-7184-40B0-A3A4-6F44B09FC6F3}">
      <dsp:nvSpPr>
        <dsp:cNvPr id="0" name=""/>
        <dsp:cNvSpPr/>
      </dsp:nvSpPr>
      <dsp:spPr>
        <a:xfrm>
          <a:off x="0" y="2681585"/>
          <a:ext cx="7543800"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National Sleep Foundation - </a:t>
          </a:r>
          <a:r>
            <a:rPr lang="en-US" sz="1500" b="1" kern="1200">
              <a:hlinkClick xmlns:r="http://schemas.openxmlformats.org/officeDocument/2006/relationships" r:id="rId5">
                <a:extLst>
                  <a:ext uri="{A12FA001-AC4F-418D-AE19-62706E023703}">
                    <ahyp:hlinkClr xmlns:ahyp="http://schemas.microsoft.com/office/drawing/2018/hyperlinkcolor" val="tx"/>
                  </a:ext>
                </a:extLst>
              </a:hlinkClick>
            </a:rPr>
            <a:t>www.sleepfoundation.org</a:t>
          </a:r>
          <a:endParaRPr lang="en-US" sz="1500" kern="1200"/>
        </a:p>
      </dsp:txBody>
      <dsp:txXfrm>
        <a:off x="0" y="2681585"/>
        <a:ext cx="7543800" cy="669905"/>
      </dsp:txXfrm>
    </dsp:sp>
    <dsp:sp modelId="{9E62192B-8420-459B-8D29-1F8C15F5425D}">
      <dsp:nvSpPr>
        <dsp:cNvPr id="0" name=""/>
        <dsp:cNvSpPr/>
      </dsp:nvSpPr>
      <dsp:spPr>
        <a:xfrm>
          <a:off x="0" y="3351490"/>
          <a:ext cx="7543800" cy="0"/>
        </a:xfrm>
        <a:prstGeom prst="line">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w="12700" cap="flat" cmpd="sng" algn="ctr">
          <a:solidFill>
            <a:schemeClr val="dk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CB5906CF-C65C-4D26-897A-F9D4F38EA42C}">
      <dsp:nvSpPr>
        <dsp:cNvPr id="0" name=""/>
        <dsp:cNvSpPr/>
      </dsp:nvSpPr>
      <dsp:spPr>
        <a:xfrm>
          <a:off x="0" y="3351490"/>
          <a:ext cx="7543800"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Pediatric Sleep Council – </a:t>
          </a:r>
          <a:r>
            <a:rPr lang="en-US" sz="1500" b="1" kern="1200">
              <a:hlinkClick xmlns:r="http://schemas.openxmlformats.org/officeDocument/2006/relationships" r:id="rId6">
                <a:extLst>
                  <a:ext uri="{A12FA001-AC4F-418D-AE19-62706E023703}">
                    <ahyp:hlinkClr xmlns:ahyp="http://schemas.microsoft.com/office/drawing/2018/hyperlinkcolor" val="tx"/>
                  </a:ext>
                </a:extLst>
              </a:hlinkClick>
            </a:rPr>
            <a:t>www.babysleep.com</a:t>
          </a:r>
          <a:endParaRPr lang="en-US" sz="1500" kern="1200"/>
        </a:p>
      </dsp:txBody>
      <dsp:txXfrm>
        <a:off x="0" y="3351490"/>
        <a:ext cx="7543800" cy="669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185DE-F7D0-4FC5-AECC-9D62EC8A173E}">
      <dsp:nvSpPr>
        <dsp:cNvPr id="0" name=""/>
        <dsp:cNvSpPr/>
      </dsp:nvSpPr>
      <dsp:spPr>
        <a:xfrm>
          <a:off x="0" y="615237"/>
          <a:ext cx="7543800" cy="11358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0545B-861E-4CF5-98BE-32F78AEC7243}">
      <dsp:nvSpPr>
        <dsp:cNvPr id="0" name=""/>
        <dsp:cNvSpPr/>
      </dsp:nvSpPr>
      <dsp:spPr>
        <a:xfrm>
          <a:off x="343586" y="870798"/>
          <a:ext cx="624703" cy="624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6E3E82-459D-4954-92E3-B8B2D4B8902C}">
      <dsp:nvSpPr>
        <dsp:cNvPr id="0" name=""/>
        <dsp:cNvSpPr/>
      </dsp:nvSpPr>
      <dsp:spPr>
        <a:xfrm>
          <a:off x="1311876" y="615237"/>
          <a:ext cx="6231923"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l" defTabSz="1111250">
            <a:lnSpc>
              <a:spcPct val="90000"/>
            </a:lnSpc>
            <a:spcBef>
              <a:spcPct val="0"/>
            </a:spcBef>
            <a:spcAft>
              <a:spcPct val="35000"/>
            </a:spcAft>
            <a:buNone/>
          </a:pPr>
          <a:r>
            <a:rPr lang="en-US" sz="2500" i="1" kern="1200"/>
            <a:t>Nature Neuroscience, 2000</a:t>
          </a:r>
          <a:endParaRPr lang="en-US" sz="2500" kern="1200"/>
        </a:p>
      </dsp:txBody>
      <dsp:txXfrm>
        <a:off x="1311876" y="615237"/>
        <a:ext cx="6231923" cy="1135824"/>
      </dsp:txXfrm>
    </dsp:sp>
    <dsp:sp modelId="{38D3C8B8-4AE7-4FBE-A84E-B928384ECF30}">
      <dsp:nvSpPr>
        <dsp:cNvPr id="0" name=""/>
        <dsp:cNvSpPr/>
      </dsp:nvSpPr>
      <dsp:spPr>
        <a:xfrm>
          <a:off x="0" y="2035018"/>
          <a:ext cx="7543800" cy="1135824"/>
        </a:xfrm>
        <a:prstGeom prst="roundRect">
          <a:avLst>
            <a:gd name="adj" fmla="val 10000"/>
          </a:avLst>
        </a:prstGeom>
        <a:solidFill>
          <a:schemeClr val="accent2">
            <a:hueOff val="0"/>
            <a:satOff val="0"/>
            <a:lumOff val="-10980"/>
            <a:alphaOff val="0"/>
          </a:schemeClr>
        </a:solidFill>
        <a:ln>
          <a:noFill/>
        </a:ln>
        <a:effectLst/>
      </dsp:spPr>
      <dsp:style>
        <a:lnRef idx="0">
          <a:scrgbClr r="0" g="0" b="0"/>
        </a:lnRef>
        <a:fillRef idx="1">
          <a:scrgbClr r="0" g="0" b="0"/>
        </a:fillRef>
        <a:effectRef idx="0">
          <a:scrgbClr r="0" g="0" b="0"/>
        </a:effectRef>
        <a:fontRef idx="minor"/>
      </dsp:style>
    </dsp:sp>
    <dsp:sp modelId="{0F9EBEB2-D06B-4570-A88D-D0CE33BC10D2}">
      <dsp:nvSpPr>
        <dsp:cNvPr id="0" name=""/>
        <dsp:cNvSpPr/>
      </dsp:nvSpPr>
      <dsp:spPr>
        <a:xfrm>
          <a:off x="343586" y="2290578"/>
          <a:ext cx="624703" cy="624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3E5BEA-0B2A-4F58-95B6-EC8FCC9433F3}">
      <dsp:nvSpPr>
        <dsp:cNvPr id="0" name=""/>
        <dsp:cNvSpPr/>
      </dsp:nvSpPr>
      <dsp:spPr>
        <a:xfrm>
          <a:off x="1311876" y="2035018"/>
          <a:ext cx="6231923" cy="11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08" tIns="120208" rIns="120208" bIns="120208" numCol="1" spcCol="1270" anchor="ctr" anchorCtr="0">
          <a:noAutofit/>
        </a:bodyPr>
        <a:lstStyle/>
        <a:p>
          <a:pPr marL="0" lvl="0" indent="0" algn="l" defTabSz="1111250">
            <a:lnSpc>
              <a:spcPct val="90000"/>
            </a:lnSpc>
            <a:spcBef>
              <a:spcPct val="0"/>
            </a:spcBef>
            <a:spcAft>
              <a:spcPct val="35000"/>
            </a:spcAft>
            <a:buNone/>
          </a:pPr>
          <a:r>
            <a:rPr lang="en-US" sz="2500" i="1" kern="1200"/>
            <a:t>“Early brain development, learning, and memory are all supported by healthy sleep.”</a:t>
          </a:r>
          <a:endParaRPr lang="en-US" sz="2500" kern="1200"/>
        </a:p>
      </dsp:txBody>
      <dsp:txXfrm>
        <a:off x="1311876" y="2035018"/>
        <a:ext cx="6231923" cy="1135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50B18-BF04-4F6A-9270-9038D8B88270}">
      <dsp:nvSpPr>
        <dsp:cNvPr id="0" name=""/>
        <dsp:cNvSpPr/>
      </dsp:nvSpPr>
      <dsp:spPr>
        <a:xfrm>
          <a:off x="3636352" y="1677906"/>
          <a:ext cx="1194890" cy="1194890"/>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Sleep Deprivation</a:t>
          </a:r>
        </a:p>
      </dsp:txBody>
      <dsp:txXfrm>
        <a:off x="3811340" y="1852894"/>
        <a:ext cx="844914" cy="844914"/>
      </dsp:txXfrm>
    </dsp:sp>
    <dsp:sp modelId="{3A6530EA-DC22-4A36-85A5-27F9783AAC24}">
      <dsp:nvSpPr>
        <dsp:cNvPr id="0" name=""/>
        <dsp:cNvSpPr/>
      </dsp:nvSpPr>
      <dsp:spPr>
        <a:xfrm rot="16200000">
          <a:off x="4106663" y="1242096"/>
          <a:ext cx="254268" cy="406262"/>
        </a:xfrm>
        <a:prstGeom prst="rightArrow">
          <a:avLst>
            <a:gd name="adj1" fmla="val 60000"/>
            <a:gd name="adj2" fmla="val 5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144803" y="1361488"/>
        <a:ext cx="177988" cy="243758"/>
      </dsp:txXfrm>
    </dsp:sp>
    <dsp:sp modelId="{FA43562D-2BC4-40D7-A8C3-8C2093D44BF7}">
      <dsp:nvSpPr>
        <dsp:cNvPr id="0" name=""/>
        <dsp:cNvSpPr/>
      </dsp:nvSpPr>
      <dsp:spPr>
        <a:xfrm>
          <a:off x="3636352" y="3265"/>
          <a:ext cx="1194890" cy="1194890"/>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Reduced Attention Span</a:t>
          </a:r>
        </a:p>
      </dsp:txBody>
      <dsp:txXfrm>
        <a:off x="3811340" y="178253"/>
        <a:ext cx="844914" cy="844914"/>
      </dsp:txXfrm>
    </dsp:sp>
    <dsp:sp modelId="{FC373261-54E7-4B13-961F-B833147CB927}">
      <dsp:nvSpPr>
        <dsp:cNvPr id="0" name=""/>
        <dsp:cNvSpPr/>
      </dsp:nvSpPr>
      <dsp:spPr>
        <a:xfrm rot="19800000">
          <a:off x="4825572" y="1657158"/>
          <a:ext cx="254268" cy="406262"/>
        </a:xfrm>
        <a:prstGeom prst="rightArrow">
          <a:avLst>
            <a:gd name="adj1" fmla="val 60000"/>
            <a:gd name="adj2" fmla="val 50000"/>
          </a:avLst>
        </a:prstGeom>
        <a:gradFill rotWithShape="0">
          <a:gsLst>
            <a:gs pos="0">
              <a:schemeClr val="accent5">
                <a:hueOff val="0"/>
                <a:satOff val="0"/>
                <a:lumOff val="-1412"/>
                <a:alphaOff val="0"/>
                <a:shade val="85000"/>
                <a:satMod val="130000"/>
              </a:schemeClr>
            </a:gs>
            <a:gs pos="34000">
              <a:schemeClr val="accent5">
                <a:hueOff val="0"/>
                <a:satOff val="0"/>
                <a:lumOff val="-1412"/>
                <a:alphaOff val="0"/>
                <a:shade val="87000"/>
                <a:satMod val="125000"/>
              </a:schemeClr>
            </a:gs>
            <a:gs pos="70000">
              <a:schemeClr val="accent5">
                <a:hueOff val="0"/>
                <a:satOff val="0"/>
                <a:lumOff val="-1412"/>
                <a:alphaOff val="0"/>
                <a:tint val="100000"/>
                <a:shade val="90000"/>
                <a:satMod val="130000"/>
              </a:schemeClr>
            </a:gs>
            <a:gs pos="100000">
              <a:schemeClr val="accent5">
                <a:hueOff val="0"/>
                <a:satOff val="0"/>
                <a:lumOff val="-141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830682" y="1757480"/>
        <a:ext cx="177988" cy="243758"/>
      </dsp:txXfrm>
    </dsp:sp>
    <dsp:sp modelId="{B128B11D-89E1-4CB8-8169-B6C44E082C16}">
      <dsp:nvSpPr>
        <dsp:cNvPr id="0" name=""/>
        <dsp:cNvSpPr/>
      </dsp:nvSpPr>
      <dsp:spPr>
        <a:xfrm>
          <a:off x="5086634" y="840586"/>
          <a:ext cx="1194890" cy="1194890"/>
        </a:xfrm>
        <a:prstGeom prst="ellipse">
          <a:avLst/>
        </a:prstGeom>
        <a:gradFill rotWithShape="0">
          <a:gsLst>
            <a:gs pos="0">
              <a:schemeClr val="accent5">
                <a:hueOff val="0"/>
                <a:satOff val="0"/>
                <a:lumOff val="-1412"/>
                <a:alphaOff val="0"/>
                <a:shade val="85000"/>
                <a:satMod val="130000"/>
              </a:schemeClr>
            </a:gs>
            <a:gs pos="34000">
              <a:schemeClr val="accent5">
                <a:hueOff val="0"/>
                <a:satOff val="0"/>
                <a:lumOff val="-1412"/>
                <a:alphaOff val="0"/>
                <a:shade val="87000"/>
                <a:satMod val="125000"/>
              </a:schemeClr>
            </a:gs>
            <a:gs pos="70000">
              <a:schemeClr val="accent5">
                <a:hueOff val="0"/>
                <a:satOff val="0"/>
                <a:lumOff val="-1412"/>
                <a:alphaOff val="0"/>
                <a:tint val="100000"/>
                <a:shade val="90000"/>
                <a:satMod val="130000"/>
              </a:schemeClr>
            </a:gs>
            <a:gs pos="100000">
              <a:schemeClr val="accent5">
                <a:hueOff val="0"/>
                <a:satOff val="0"/>
                <a:lumOff val="-141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Impaired Memory</a:t>
          </a:r>
        </a:p>
      </dsp:txBody>
      <dsp:txXfrm>
        <a:off x="5261622" y="1015574"/>
        <a:ext cx="844914" cy="844914"/>
      </dsp:txXfrm>
    </dsp:sp>
    <dsp:sp modelId="{949A4976-50CC-41E0-8CF0-D59096C9B1A9}">
      <dsp:nvSpPr>
        <dsp:cNvPr id="0" name=""/>
        <dsp:cNvSpPr/>
      </dsp:nvSpPr>
      <dsp:spPr>
        <a:xfrm rot="1787220">
          <a:off x="4828802" y="2487222"/>
          <a:ext cx="260019" cy="406262"/>
        </a:xfrm>
        <a:prstGeom prst="rightArrow">
          <a:avLst>
            <a:gd name="adj1" fmla="val 60000"/>
            <a:gd name="adj2" fmla="val 50000"/>
          </a:avLst>
        </a:prstGeom>
        <a:gradFill rotWithShape="0">
          <a:gsLst>
            <a:gs pos="0">
              <a:schemeClr val="accent5">
                <a:hueOff val="0"/>
                <a:satOff val="0"/>
                <a:lumOff val="-2824"/>
                <a:alphaOff val="0"/>
                <a:shade val="85000"/>
                <a:satMod val="130000"/>
              </a:schemeClr>
            </a:gs>
            <a:gs pos="34000">
              <a:schemeClr val="accent5">
                <a:hueOff val="0"/>
                <a:satOff val="0"/>
                <a:lumOff val="-2824"/>
                <a:alphaOff val="0"/>
                <a:shade val="87000"/>
                <a:satMod val="125000"/>
              </a:schemeClr>
            </a:gs>
            <a:gs pos="70000">
              <a:schemeClr val="accent5">
                <a:hueOff val="0"/>
                <a:satOff val="0"/>
                <a:lumOff val="-2824"/>
                <a:alphaOff val="0"/>
                <a:tint val="100000"/>
                <a:shade val="90000"/>
                <a:satMod val="130000"/>
              </a:schemeClr>
            </a:gs>
            <a:gs pos="100000">
              <a:schemeClr val="accent5">
                <a:hueOff val="0"/>
                <a:satOff val="0"/>
                <a:lumOff val="-282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833955" y="2549098"/>
        <a:ext cx="182013" cy="243758"/>
      </dsp:txXfrm>
    </dsp:sp>
    <dsp:sp modelId="{488B622C-10F9-4850-811A-6603AD80AFA7}">
      <dsp:nvSpPr>
        <dsp:cNvPr id="0" name=""/>
        <dsp:cNvSpPr/>
      </dsp:nvSpPr>
      <dsp:spPr>
        <a:xfrm>
          <a:off x="5099155" y="2515221"/>
          <a:ext cx="1194890" cy="1194890"/>
        </a:xfrm>
        <a:prstGeom prst="ellipse">
          <a:avLst/>
        </a:prstGeom>
        <a:gradFill rotWithShape="0">
          <a:gsLst>
            <a:gs pos="0">
              <a:schemeClr val="accent5">
                <a:hueOff val="0"/>
                <a:satOff val="0"/>
                <a:lumOff val="-2824"/>
                <a:alphaOff val="0"/>
                <a:shade val="85000"/>
                <a:satMod val="130000"/>
              </a:schemeClr>
            </a:gs>
            <a:gs pos="34000">
              <a:schemeClr val="accent5">
                <a:hueOff val="0"/>
                <a:satOff val="0"/>
                <a:lumOff val="-2824"/>
                <a:alphaOff val="0"/>
                <a:shade val="87000"/>
                <a:satMod val="125000"/>
              </a:schemeClr>
            </a:gs>
            <a:gs pos="70000">
              <a:schemeClr val="accent5">
                <a:hueOff val="0"/>
                <a:satOff val="0"/>
                <a:lumOff val="-2824"/>
                <a:alphaOff val="0"/>
                <a:tint val="100000"/>
                <a:shade val="90000"/>
                <a:satMod val="130000"/>
              </a:schemeClr>
            </a:gs>
            <a:gs pos="100000">
              <a:schemeClr val="accent5">
                <a:hueOff val="0"/>
                <a:satOff val="0"/>
                <a:lumOff val="-282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Poor Organizational Skills</a:t>
          </a:r>
        </a:p>
      </dsp:txBody>
      <dsp:txXfrm>
        <a:off x="5274143" y="2690209"/>
        <a:ext cx="844914" cy="844914"/>
      </dsp:txXfrm>
    </dsp:sp>
    <dsp:sp modelId="{8C8B7862-3A62-4AB1-AA06-EAF160BFA3DD}">
      <dsp:nvSpPr>
        <dsp:cNvPr id="0" name=""/>
        <dsp:cNvSpPr/>
      </dsp:nvSpPr>
      <dsp:spPr>
        <a:xfrm rot="5400000">
          <a:off x="4129486" y="2860573"/>
          <a:ext cx="208621" cy="406262"/>
        </a:xfrm>
        <a:prstGeom prst="rightArrow">
          <a:avLst>
            <a:gd name="adj1" fmla="val 60000"/>
            <a:gd name="adj2" fmla="val 50000"/>
          </a:avLst>
        </a:prstGeom>
        <a:gradFill rotWithShape="0">
          <a:gsLst>
            <a:gs pos="0">
              <a:schemeClr val="accent5">
                <a:hueOff val="0"/>
                <a:satOff val="0"/>
                <a:lumOff val="-4237"/>
                <a:alphaOff val="0"/>
                <a:shade val="85000"/>
                <a:satMod val="130000"/>
              </a:schemeClr>
            </a:gs>
            <a:gs pos="34000">
              <a:schemeClr val="accent5">
                <a:hueOff val="0"/>
                <a:satOff val="0"/>
                <a:lumOff val="-4237"/>
                <a:alphaOff val="0"/>
                <a:shade val="87000"/>
                <a:satMod val="125000"/>
              </a:schemeClr>
            </a:gs>
            <a:gs pos="70000">
              <a:schemeClr val="accent5">
                <a:hueOff val="0"/>
                <a:satOff val="0"/>
                <a:lumOff val="-4237"/>
                <a:alphaOff val="0"/>
                <a:tint val="100000"/>
                <a:shade val="90000"/>
                <a:satMod val="130000"/>
              </a:schemeClr>
            </a:gs>
            <a:gs pos="100000">
              <a:schemeClr val="accent5">
                <a:hueOff val="0"/>
                <a:satOff val="0"/>
                <a:lumOff val="-423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160779" y="2910532"/>
        <a:ext cx="146035" cy="243758"/>
      </dsp:txXfrm>
    </dsp:sp>
    <dsp:sp modelId="{D7E55C42-A079-4098-8800-2DE36554F7FC}">
      <dsp:nvSpPr>
        <dsp:cNvPr id="0" name=""/>
        <dsp:cNvSpPr/>
      </dsp:nvSpPr>
      <dsp:spPr>
        <a:xfrm>
          <a:off x="3636352" y="3266421"/>
          <a:ext cx="1194890" cy="1194890"/>
        </a:xfrm>
        <a:prstGeom prst="ellipse">
          <a:avLst/>
        </a:prstGeom>
        <a:gradFill rotWithShape="0">
          <a:gsLst>
            <a:gs pos="0">
              <a:schemeClr val="accent5">
                <a:hueOff val="0"/>
                <a:satOff val="0"/>
                <a:lumOff val="-4237"/>
                <a:alphaOff val="0"/>
                <a:shade val="85000"/>
                <a:satMod val="130000"/>
              </a:schemeClr>
            </a:gs>
            <a:gs pos="34000">
              <a:schemeClr val="accent5">
                <a:hueOff val="0"/>
                <a:satOff val="0"/>
                <a:lumOff val="-4237"/>
                <a:alphaOff val="0"/>
                <a:shade val="87000"/>
                <a:satMod val="125000"/>
              </a:schemeClr>
            </a:gs>
            <a:gs pos="70000">
              <a:schemeClr val="accent5">
                <a:hueOff val="0"/>
                <a:satOff val="0"/>
                <a:lumOff val="-4237"/>
                <a:alphaOff val="0"/>
                <a:tint val="100000"/>
                <a:shade val="90000"/>
                <a:satMod val="130000"/>
              </a:schemeClr>
            </a:gs>
            <a:gs pos="100000">
              <a:schemeClr val="accent5">
                <a:hueOff val="0"/>
                <a:satOff val="0"/>
                <a:lumOff val="-423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Frustrated</a:t>
          </a:r>
        </a:p>
      </dsp:txBody>
      <dsp:txXfrm>
        <a:off x="3811340" y="3441409"/>
        <a:ext cx="844914" cy="844914"/>
      </dsp:txXfrm>
    </dsp:sp>
    <dsp:sp modelId="{F13FE878-E57F-4078-A77C-E476E9BCD264}">
      <dsp:nvSpPr>
        <dsp:cNvPr id="0" name=""/>
        <dsp:cNvSpPr/>
      </dsp:nvSpPr>
      <dsp:spPr>
        <a:xfrm rot="9000000">
          <a:off x="3387754" y="2487282"/>
          <a:ext cx="254268" cy="406262"/>
        </a:xfrm>
        <a:prstGeom prst="rightArrow">
          <a:avLst>
            <a:gd name="adj1" fmla="val 60000"/>
            <a:gd name="adj2" fmla="val 50000"/>
          </a:avLst>
        </a:prstGeom>
        <a:gradFill rotWithShape="0">
          <a:gsLst>
            <a:gs pos="0">
              <a:schemeClr val="accent5">
                <a:hueOff val="0"/>
                <a:satOff val="0"/>
                <a:lumOff val="-5649"/>
                <a:alphaOff val="0"/>
                <a:shade val="85000"/>
                <a:satMod val="130000"/>
              </a:schemeClr>
            </a:gs>
            <a:gs pos="34000">
              <a:schemeClr val="accent5">
                <a:hueOff val="0"/>
                <a:satOff val="0"/>
                <a:lumOff val="-5649"/>
                <a:alphaOff val="0"/>
                <a:shade val="87000"/>
                <a:satMod val="125000"/>
              </a:schemeClr>
            </a:gs>
            <a:gs pos="70000">
              <a:schemeClr val="accent5">
                <a:hueOff val="0"/>
                <a:satOff val="0"/>
                <a:lumOff val="-5649"/>
                <a:alphaOff val="0"/>
                <a:tint val="100000"/>
                <a:shade val="90000"/>
                <a:satMod val="130000"/>
              </a:schemeClr>
            </a:gs>
            <a:gs pos="100000">
              <a:schemeClr val="accent5">
                <a:hueOff val="0"/>
                <a:satOff val="0"/>
                <a:lumOff val="-564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458924" y="2549464"/>
        <a:ext cx="177988" cy="243758"/>
      </dsp:txXfrm>
    </dsp:sp>
    <dsp:sp modelId="{4172C980-DAE9-4FAC-9F1E-D3A476253272}">
      <dsp:nvSpPr>
        <dsp:cNvPr id="0" name=""/>
        <dsp:cNvSpPr/>
      </dsp:nvSpPr>
      <dsp:spPr>
        <a:xfrm>
          <a:off x="2186070" y="2515227"/>
          <a:ext cx="1194890" cy="1194890"/>
        </a:xfrm>
        <a:prstGeom prst="ellipse">
          <a:avLst/>
        </a:prstGeom>
        <a:gradFill rotWithShape="0">
          <a:gsLst>
            <a:gs pos="0">
              <a:schemeClr val="accent5">
                <a:hueOff val="0"/>
                <a:satOff val="0"/>
                <a:lumOff val="-5649"/>
                <a:alphaOff val="0"/>
                <a:shade val="85000"/>
                <a:satMod val="130000"/>
              </a:schemeClr>
            </a:gs>
            <a:gs pos="34000">
              <a:schemeClr val="accent5">
                <a:hueOff val="0"/>
                <a:satOff val="0"/>
                <a:lumOff val="-5649"/>
                <a:alphaOff val="0"/>
                <a:shade val="87000"/>
                <a:satMod val="125000"/>
              </a:schemeClr>
            </a:gs>
            <a:gs pos="70000">
              <a:schemeClr val="accent5">
                <a:hueOff val="0"/>
                <a:satOff val="0"/>
                <a:lumOff val="-5649"/>
                <a:alphaOff val="0"/>
                <a:tint val="100000"/>
                <a:shade val="90000"/>
                <a:satMod val="130000"/>
              </a:schemeClr>
            </a:gs>
            <a:gs pos="100000">
              <a:schemeClr val="accent5">
                <a:hueOff val="0"/>
                <a:satOff val="0"/>
                <a:lumOff val="-564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Distracted</a:t>
          </a:r>
        </a:p>
      </dsp:txBody>
      <dsp:txXfrm>
        <a:off x="2361058" y="2690215"/>
        <a:ext cx="844914" cy="844914"/>
      </dsp:txXfrm>
    </dsp:sp>
    <dsp:sp modelId="{81A0737C-937F-4BE3-8666-E34B7E9752D8}">
      <dsp:nvSpPr>
        <dsp:cNvPr id="0" name=""/>
        <dsp:cNvSpPr/>
      </dsp:nvSpPr>
      <dsp:spPr>
        <a:xfrm rot="12600000">
          <a:off x="3387754" y="1657158"/>
          <a:ext cx="254268" cy="406262"/>
        </a:xfrm>
        <a:prstGeom prst="rightArrow">
          <a:avLst>
            <a:gd name="adj1" fmla="val 60000"/>
            <a:gd name="adj2" fmla="val 50000"/>
          </a:avLst>
        </a:prstGeom>
        <a:gradFill rotWithShape="0">
          <a:gsLst>
            <a:gs pos="0">
              <a:schemeClr val="accent5">
                <a:hueOff val="0"/>
                <a:satOff val="0"/>
                <a:lumOff val="-7061"/>
                <a:alphaOff val="0"/>
                <a:shade val="85000"/>
                <a:satMod val="130000"/>
              </a:schemeClr>
            </a:gs>
            <a:gs pos="34000">
              <a:schemeClr val="accent5">
                <a:hueOff val="0"/>
                <a:satOff val="0"/>
                <a:lumOff val="-7061"/>
                <a:alphaOff val="0"/>
                <a:shade val="87000"/>
                <a:satMod val="125000"/>
              </a:schemeClr>
            </a:gs>
            <a:gs pos="70000">
              <a:schemeClr val="accent5">
                <a:hueOff val="0"/>
                <a:satOff val="0"/>
                <a:lumOff val="-7061"/>
                <a:alphaOff val="0"/>
                <a:tint val="100000"/>
                <a:shade val="90000"/>
                <a:satMod val="130000"/>
              </a:schemeClr>
            </a:gs>
            <a:gs pos="100000">
              <a:schemeClr val="accent5">
                <a:hueOff val="0"/>
                <a:satOff val="0"/>
                <a:lumOff val="-706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458924" y="1757480"/>
        <a:ext cx="177988" cy="243758"/>
      </dsp:txXfrm>
    </dsp:sp>
    <dsp:sp modelId="{F9B18D24-4971-4107-A5E4-A3F41A80AC0A}">
      <dsp:nvSpPr>
        <dsp:cNvPr id="0" name=""/>
        <dsp:cNvSpPr/>
      </dsp:nvSpPr>
      <dsp:spPr>
        <a:xfrm>
          <a:off x="2186070" y="840586"/>
          <a:ext cx="1194890" cy="1194890"/>
        </a:xfrm>
        <a:prstGeom prst="ellipse">
          <a:avLst/>
        </a:prstGeom>
        <a:gradFill rotWithShape="0">
          <a:gsLst>
            <a:gs pos="0">
              <a:schemeClr val="accent5">
                <a:hueOff val="0"/>
                <a:satOff val="0"/>
                <a:lumOff val="-7061"/>
                <a:alphaOff val="0"/>
                <a:shade val="85000"/>
                <a:satMod val="130000"/>
              </a:schemeClr>
            </a:gs>
            <a:gs pos="34000">
              <a:schemeClr val="accent5">
                <a:hueOff val="0"/>
                <a:satOff val="0"/>
                <a:lumOff val="-7061"/>
                <a:alphaOff val="0"/>
                <a:shade val="87000"/>
                <a:satMod val="125000"/>
              </a:schemeClr>
            </a:gs>
            <a:gs pos="70000">
              <a:schemeClr val="accent5">
                <a:hueOff val="0"/>
                <a:satOff val="0"/>
                <a:lumOff val="-7061"/>
                <a:alphaOff val="0"/>
                <a:tint val="100000"/>
                <a:shade val="90000"/>
                <a:satMod val="130000"/>
              </a:schemeClr>
            </a:gs>
            <a:gs pos="100000">
              <a:schemeClr val="accent5">
                <a:hueOff val="0"/>
                <a:satOff val="0"/>
                <a:lumOff val="-706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Poor Motivation</a:t>
          </a:r>
        </a:p>
      </dsp:txBody>
      <dsp:txXfrm>
        <a:off x="2361058" y="1015574"/>
        <a:ext cx="844914" cy="8449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50B18-BF04-4F6A-9270-9038D8B88270}">
      <dsp:nvSpPr>
        <dsp:cNvPr id="0" name=""/>
        <dsp:cNvSpPr/>
      </dsp:nvSpPr>
      <dsp:spPr>
        <a:xfrm>
          <a:off x="3377092" y="1634115"/>
          <a:ext cx="1165981" cy="1165981"/>
        </a:xfrm>
        <a:prstGeom prst="ellipse">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Sleep Deprivation</a:t>
          </a:r>
        </a:p>
      </dsp:txBody>
      <dsp:txXfrm>
        <a:off x="3547846" y="1804869"/>
        <a:ext cx="824473" cy="824473"/>
      </dsp:txXfrm>
    </dsp:sp>
    <dsp:sp modelId="{3A6530EA-DC22-4A36-85A5-27F9783AAC24}">
      <dsp:nvSpPr>
        <dsp:cNvPr id="0" name=""/>
        <dsp:cNvSpPr/>
      </dsp:nvSpPr>
      <dsp:spPr>
        <a:xfrm rot="16200000">
          <a:off x="3836670" y="1210029"/>
          <a:ext cx="246826" cy="396433"/>
        </a:xfrm>
        <a:prstGeom prst="rightArrow">
          <a:avLst>
            <a:gd name="adj1" fmla="val 60000"/>
            <a:gd name="adj2" fmla="val 5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873694" y="1326340"/>
        <a:ext cx="172778" cy="237859"/>
      </dsp:txXfrm>
    </dsp:sp>
    <dsp:sp modelId="{FA43562D-2BC4-40D7-A8C3-8C2093D44BF7}">
      <dsp:nvSpPr>
        <dsp:cNvPr id="0" name=""/>
        <dsp:cNvSpPr/>
      </dsp:nvSpPr>
      <dsp:spPr>
        <a:xfrm>
          <a:off x="3377092" y="2423"/>
          <a:ext cx="1165981" cy="1165981"/>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Irritability</a:t>
          </a:r>
        </a:p>
      </dsp:txBody>
      <dsp:txXfrm>
        <a:off x="3547846" y="173177"/>
        <a:ext cx="824473" cy="824473"/>
      </dsp:txXfrm>
    </dsp:sp>
    <dsp:sp modelId="{FC373261-54E7-4B13-961F-B833147CB927}">
      <dsp:nvSpPr>
        <dsp:cNvPr id="0" name=""/>
        <dsp:cNvSpPr/>
      </dsp:nvSpPr>
      <dsp:spPr>
        <a:xfrm rot="19800000">
          <a:off x="4537163" y="1614459"/>
          <a:ext cx="246826" cy="396433"/>
        </a:xfrm>
        <a:prstGeom prst="rightArrow">
          <a:avLst>
            <a:gd name="adj1" fmla="val 60000"/>
            <a:gd name="adj2" fmla="val 50000"/>
          </a:avLst>
        </a:prstGeom>
        <a:gradFill rotWithShape="0">
          <a:gsLst>
            <a:gs pos="0">
              <a:schemeClr val="accent5">
                <a:hueOff val="0"/>
                <a:satOff val="0"/>
                <a:lumOff val="-1412"/>
                <a:alphaOff val="0"/>
                <a:shade val="85000"/>
                <a:satMod val="130000"/>
              </a:schemeClr>
            </a:gs>
            <a:gs pos="34000">
              <a:schemeClr val="accent5">
                <a:hueOff val="0"/>
                <a:satOff val="0"/>
                <a:lumOff val="-1412"/>
                <a:alphaOff val="0"/>
                <a:shade val="87000"/>
                <a:satMod val="125000"/>
              </a:schemeClr>
            </a:gs>
            <a:gs pos="70000">
              <a:schemeClr val="accent5">
                <a:hueOff val="0"/>
                <a:satOff val="0"/>
                <a:lumOff val="-1412"/>
                <a:alphaOff val="0"/>
                <a:tint val="100000"/>
                <a:shade val="90000"/>
                <a:satMod val="130000"/>
              </a:schemeClr>
            </a:gs>
            <a:gs pos="100000">
              <a:schemeClr val="accent5">
                <a:hueOff val="0"/>
                <a:satOff val="0"/>
                <a:lumOff val="-141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542123" y="1712258"/>
        <a:ext cx="172778" cy="237859"/>
      </dsp:txXfrm>
    </dsp:sp>
    <dsp:sp modelId="{B128B11D-89E1-4CB8-8169-B6C44E082C16}">
      <dsp:nvSpPr>
        <dsp:cNvPr id="0" name=""/>
        <dsp:cNvSpPr/>
      </dsp:nvSpPr>
      <dsp:spPr>
        <a:xfrm>
          <a:off x="4790179" y="818269"/>
          <a:ext cx="1165981" cy="1165981"/>
        </a:xfrm>
        <a:prstGeom prst="ellipse">
          <a:avLst/>
        </a:prstGeom>
        <a:gradFill rotWithShape="0">
          <a:gsLst>
            <a:gs pos="0">
              <a:schemeClr val="accent5">
                <a:hueOff val="0"/>
                <a:satOff val="0"/>
                <a:lumOff val="-1412"/>
                <a:alphaOff val="0"/>
                <a:shade val="85000"/>
                <a:satMod val="130000"/>
              </a:schemeClr>
            </a:gs>
            <a:gs pos="34000">
              <a:schemeClr val="accent5">
                <a:hueOff val="0"/>
                <a:satOff val="0"/>
                <a:lumOff val="-1412"/>
                <a:alphaOff val="0"/>
                <a:shade val="87000"/>
                <a:satMod val="125000"/>
              </a:schemeClr>
            </a:gs>
            <a:gs pos="70000">
              <a:schemeClr val="accent5">
                <a:hueOff val="0"/>
                <a:satOff val="0"/>
                <a:lumOff val="-1412"/>
                <a:alphaOff val="0"/>
                <a:tint val="100000"/>
                <a:shade val="90000"/>
                <a:satMod val="130000"/>
              </a:schemeClr>
            </a:gs>
            <a:gs pos="100000">
              <a:schemeClr val="accent5">
                <a:hueOff val="0"/>
                <a:satOff val="0"/>
                <a:lumOff val="-141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Anxiety</a:t>
          </a:r>
        </a:p>
      </dsp:txBody>
      <dsp:txXfrm>
        <a:off x="4960933" y="989023"/>
        <a:ext cx="824473" cy="824473"/>
      </dsp:txXfrm>
    </dsp:sp>
    <dsp:sp modelId="{949A4976-50CC-41E0-8CF0-D59096C9B1A9}">
      <dsp:nvSpPr>
        <dsp:cNvPr id="0" name=""/>
        <dsp:cNvSpPr/>
      </dsp:nvSpPr>
      <dsp:spPr>
        <a:xfrm rot="1800000">
          <a:off x="4537163" y="2423319"/>
          <a:ext cx="246826" cy="396433"/>
        </a:xfrm>
        <a:prstGeom prst="rightArrow">
          <a:avLst>
            <a:gd name="adj1" fmla="val 60000"/>
            <a:gd name="adj2" fmla="val 50000"/>
          </a:avLst>
        </a:prstGeom>
        <a:gradFill rotWithShape="0">
          <a:gsLst>
            <a:gs pos="0">
              <a:schemeClr val="accent5">
                <a:hueOff val="0"/>
                <a:satOff val="0"/>
                <a:lumOff val="-2824"/>
                <a:alphaOff val="0"/>
                <a:shade val="85000"/>
                <a:satMod val="130000"/>
              </a:schemeClr>
            </a:gs>
            <a:gs pos="34000">
              <a:schemeClr val="accent5">
                <a:hueOff val="0"/>
                <a:satOff val="0"/>
                <a:lumOff val="-2824"/>
                <a:alphaOff val="0"/>
                <a:shade val="87000"/>
                <a:satMod val="125000"/>
              </a:schemeClr>
            </a:gs>
            <a:gs pos="70000">
              <a:schemeClr val="accent5">
                <a:hueOff val="0"/>
                <a:satOff val="0"/>
                <a:lumOff val="-2824"/>
                <a:alphaOff val="0"/>
                <a:tint val="100000"/>
                <a:shade val="90000"/>
                <a:satMod val="130000"/>
              </a:schemeClr>
            </a:gs>
            <a:gs pos="100000">
              <a:schemeClr val="accent5">
                <a:hueOff val="0"/>
                <a:satOff val="0"/>
                <a:lumOff val="-282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542123" y="2484094"/>
        <a:ext cx="172778" cy="237859"/>
      </dsp:txXfrm>
    </dsp:sp>
    <dsp:sp modelId="{488B622C-10F9-4850-811A-6603AD80AFA7}">
      <dsp:nvSpPr>
        <dsp:cNvPr id="0" name=""/>
        <dsp:cNvSpPr/>
      </dsp:nvSpPr>
      <dsp:spPr>
        <a:xfrm>
          <a:off x="4790179" y="2449961"/>
          <a:ext cx="1165981" cy="1165981"/>
        </a:xfrm>
        <a:prstGeom prst="ellipse">
          <a:avLst/>
        </a:prstGeom>
        <a:gradFill rotWithShape="0">
          <a:gsLst>
            <a:gs pos="0">
              <a:schemeClr val="accent5">
                <a:hueOff val="0"/>
                <a:satOff val="0"/>
                <a:lumOff val="-2824"/>
                <a:alphaOff val="0"/>
                <a:shade val="85000"/>
                <a:satMod val="130000"/>
              </a:schemeClr>
            </a:gs>
            <a:gs pos="34000">
              <a:schemeClr val="accent5">
                <a:hueOff val="0"/>
                <a:satOff val="0"/>
                <a:lumOff val="-2824"/>
                <a:alphaOff val="0"/>
                <a:shade val="87000"/>
                <a:satMod val="125000"/>
              </a:schemeClr>
            </a:gs>
            <a:gs pos="70000">
              <a:schemeClr val="accent5">
                <a:hueOff val="0"/>
                <a:satOff val="0"/>
                <a:lumOff val="-2824"/>
                <a:alphaOff val="0"/>
                <a:tint val="100000"/>
                <a:shade val="90000"/>
                <a:satMod val="130000"/>
              </a:schemeClr>
            </a:gs>
            <a:gs pos="100000">
              <a:schemeClr val="accent5">
                <a:hueOff val="0"/>
                <a:satOff val="0"/>
                <a:lumOff val="-282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Defiance</a:t>
          </a:r>
        </a:p>
      </dsp:txBody>
      <dsp:txXfrm>
        <a:off x="4960933" y="2620715"/>
        <a:ext cx="824473" cy="824473"/>
      </dsp:txXfrm>
    </dsp:sp>
    <dsp:sp modelId="{8C8B7862-3A62-4AB1-AA06-EAF160BFA3DD}">
      <dsp:nvSpPr>
        <dsp:cNvPr id="0" name=""/>
        <dsp:cNvSpPr/>
      </dsp:nvSpPr>
      <dsp:spPr>
        <a:xfrm rot="5400000">
          <a:off x="3858908" y="2787049"/>
          <a:ext cx="202350" cy="396433"/>
        </a:xfrm>
        <a:prstGeom prst="rightArrow">
          <a:avLst>
            <a:gd name="adj1" fmla="val 60000"/>
            <a:gd name="adj2" fmla="val 50000"/>
          </a:avLst>
        </a:prstGeom>
        <a:gradFill rotWithShape="0">
          <a:gsLst>
            <a:gs pos="0">
              <a:schemeClr val="accent5">
                <a:hueOff val="0"/>
                <a:satOff val="0"/>
                <a:lumOff val="-4237"/>
                <a:alphaOff val="0"/>
                <a:shade val="85000"/>
                <a:satMod val="130000"/>
              </a:schemeClr>
            </a:gs>
            <a:gs pos="34000">
              <a:schemeClr val="accent5">
                <a:hueOff val="0"/>
                <a:satOff val="0"/>
                <a:lumOff val="-4237"/>
                <a:alphaOff val="0"/>
                <a:shade val="87000"/>
                <a:satMod val="125000"/>
              </a:schemeClr>
            </a:gs>
            <a:gs pos="70000">
              <a:schemeClr val="accent5">
                <a:hueOff val="0"/>
                <a:satOff val="0"/>
                <a:lumOff val="-4237"/>
                <a:alphaOff val="0"/>
                <a:tint val="100000"/>
                <a:shade val="90000"/>
                <a:satMod val="130000"/>
              </a:schemeClr>
            </a:gs>
            <a:gs pos="100000">
              <a:schemeClr val="accent5">
                <a:hueOff val="0"/>
                <a:satOff val="0"/>
                <a:lumOff val="-423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889261" y="2835984"/>
        <a:ext cx="141645" cy="237859"/>
      </dsp:txXfrm>
    </dsp:sp>
    <dsp:sp modelId="{D7E55C42-A079-4098-8800-2DE36554F7FC}">
      <dsp:nvSpPr>
        <dsp:cNvPr id="0" name=""/>
        <dsp:cNvSpPr/>
      </dsp:nvSpPr>
      <dsp:spPr>
        <a:xfrm>
          <a:off x="3377092" y="3181890"/>
          <a:ext cx="1165981" cy="1165981"/>
        </a:xfrm>
        <a:prstGeom prst="ellipse">
          <a:avLst/>
        </a:prstGeom>
        <a:gradFill rotWithShape="0">
          <a:gsLst>
            <a:gs pos="0">
              <a:schemeClr val="accent5">
                <a:hueOff val="0"/>
                <a:satOff val="0"/>
                <a:lumOff val="-4237"/>
                <a:alphaOff val="0"/>
                <a:shade val="85000"/>
                <a:satMod val="130000"/>
              </a:schemeClr>
            </a:gs>
            <a:gs pos="34000">
              <a:schemeClr val="accent5">
                <a:hueOff val="0"/>
                <a:satOff val="0"/>
                <a:lumOff val="-4237"/>
                <a:alphaOff val="0"/>
                <a:shade val="87000"/>
                <a:satMod val="125000"/>
              </a:schemeClr>
            </a:gs>
            <a:gs pos="70000">
              <a:schemeClr val="accent5">
                <a:hueOff val="0"/>
                <a:satOff val="0"/>
                <a:lumOff val="-4237"/>
                <a:alphaOff val="0"/>
                <a:tint val="100000"/>
                <a:shade val="90000"/>
                <a:satMod val="130000"/>
              </a:schemeClr>
            </a:gs>
            <a:gs pos="100000">
              <a:schemeClr val="accent5">
                <a:hueOff val="0"/>
                <a:satOff val="0"/>
                <a:lumOff val="-423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Poor Emotional Regulation</a:t>
          </a:r>
        </a:p>
      </dsp:txBody>
      <dsp:txXfrm>
        <a:off x="3547846" y="3352644"/>
        <a:ext cx="824473" cy="824473"/>
      </dsp:txXfrm>
    </dsp:sp>
    <dsp:sp modelId="{F13FE878-E57F-4078-A77C-E476E9BCD264}">
      <dsp:nvSpPr>
        <dsp:cNvPr id="0" name=""/>
        <dsp:cNvSpPr/>
      </dsp:nvSpPr>
      <dsp:spPr>
        <a:xfrm rot="9000000">
          <a:off x="3136176" y="2423319"/>
          <a:ext cx="246826" cy="396433"/>
        </a:xfrm>
        <a:prstGeom prst="rightArrow">
          <a:avLst>
            <a:gd name="adj1" fmla="val 60000"/>
            <a:gd name="adj2" fmla="val 50000"/>
          </a:avLst>
        </a:prstGeom>
        <a:gradFill rotWithShape="0">
          <a:gsLst>
            <a:gs pos="0">
              <a:schemeClr val="accent5">
                <a:hueOff val="0"/>
                <a:satOff val="0"/>
                <a:lumOff val="-5649"/>
                <a:alphaOff val="0"/>
                <a:shade val="85000"/>
                <a:satMod val="130000"/>
              </a:schemeClr>
            </a:gs>
            <a:gs pos="34000">
              <a:schemeClr val="accent5">
                <a:hueOff val="0"/>
                <a:satOff val="0"/>
                <a:lumOff val="-5649"/>
                <a:alphaOff val="0"/>
                <a:shade val="87000"/>
                <a:satMod val="125000"/>
              </a:schemeClr>
            </a:gs>
            <a:gs pos="70000">
              <a:schemeClr val="accent5">
                <a:hueOff val="0"/>
                <a:satOff val="0"/>
                <a:lumOff val="-5649"/>
                <a:alphaOff val="0"/>
                <a:tint val="100000"/>
                <a:shade val="90000"/>
                <a:satMod val="130000"/>
              </a:schemeClr>
            </a:gs>
            <a:gs pos="100000">
              <a:schemeClr val="accent5">
                <a:hueOff val="0"/>
                <a:satOff val="0"/>
                <a:lumOff val="-564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205264" y="2484094"/>
        <a:ext cx="172778" cy="237859"/>
      </dsp:txXfrm>
    </dsp:sp>
    <dsp:sp modelId="{4172C980-DAE9-4FAC-9F1E-D3A476253272}">
      <dsp:nvSpPr>
        <dsp:cNvPr id="0" name=""/>
        <dsp:cNvSpPr/>
      </dsp:nvSpPr>
      <dsp:spPr>
        <a:xfrm>
          <a:off x="1964005" y="2449961"/>
          <a:ext cx="1165981" cy="1165981"/>
        </a:xfrm>
        <a:prstGeom prst="ellipse">
          <a:avLst/>
        </a:prstGeom>
        <a:gradFill rotWithShape="0">
          <a:gsLst>
            <a:gs pos="0">
              <a:schemeClr val="accent5">
                <a:hueOff val="0"/>
                <a:satOff val="0"/>
                <a:lumOff val="-5649"/>
                <a:alphaOff val="0"/>
                <a:shade val="85000"/>
                <a:satMod val="130000"/>
              </a:schemeClr>
            </a:gs>
            <a:gs pos="34000">
              <a:schemeClr val="accent5">
                <a:hueOff val="0"/>
                <a:satOff val="0"/>
                <a:lumOff val="-5649"/>
                <a:alphaOff val="0"/>
                <a:shade val="87000"/>
                <a:satMod val="125000"/>
              </a:schemeClr>
            </a:gs>
            <a:gs pos="70000">
              <a:schemeClr val="accent5">
                <a:hueOff val="0"/>
                <a:satOff val="0"/>
                <a:lumOff val="-5649"/>
                <a:alphaOff val="0"/>
                <a:tint val="100000"/>
                <a:shade val="90000"/>
                <a:satMod val="130000"/>
              </a:schemeClr>
            </a:gs>
            <a:gs pos="100000">
              <a:schemeClr val="accent5">
                <a:hueOff val="0"/>
                <a:satOff val="0"/>
                <a:lumOff val="-564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Temper Tantrums</a:t>
          </a:r>
        </a:p>
      </dsp:txBody>
      <dsp:txXfrm>
        <a:off x="2134759" y="2620715"/>
        <a:ext cx="824473" cy="824473"/>
      </dsp:txXfrm>
    </dsp:sp>
    <dsp:sp modelId="{81A0737C-937F-4BE3-8666-E34B7E9752D8}">
      <dsp:nvSpPr>
        <dsp:cNvPr id="0" name=""/>
        <dsp:cNvSpPr/>
      </dsp:nvSpPr>
      <dsp:spPr>
        <a:xfrm rot="12600000">
          <a:off x="3136176" y="1614459"/>
          <a:ext cx="246826" cy="396433"/>
        </a:xfrm>
        <a:prstGeom prst="rightArrow">
          <a:avLst>
            <a:gd name="adj1" fmla="val 60000"/>
            <a:gd name="adj2" fmla="val 50000"/>
          </a:avLst>
        </a:prstGeom>
        <a:gradFill rotWithShape="0">
          <a:gsLst>
            <a:gs pos="0">
              <a:schemeClr val="accent5">
                <a:hueOff val="0"/>
                <a:satOff val="0"/>
                <a:lumOff val="-7061"/>
                <a:alphaOff val="0"/>
                <a:shade val="85000"/>
                <a:satMod val="130000"/>
              </a:schemeClr>
            </a:gs>
            <a:gs pos="34000">
              <a:schemeClr val="accent5">
                <a:hueOff val="0"/>
                <a:satOff val="0"/>
                <a:lumOff val="-7061"/>
                <a:alphaOff val="0"/>
                <a:shade val="87000"/>
                <a:satMod val="125000"/>
              </a:schemeClr>
            </a:gs>
            <a:gs pos="70000">
              <a:schemeClr val="accent5">
                <a:hueOff val="0"/>
                <a:satOff val="0"/>
                <a:lumOff val="-7061"/>
                <a:alphaOff val="0"/>
                <a:tint val="100000"/>
                <a:shade val="90000"/>
                <a:satMod val="130000"/>
              </a:schemeClr>
            </a:gs>
            <a:gs pos="100000">
              <a:schemeClr val="accent5">
                <a:hueOff val="0"/>
                <a:satOff val="0"/>
                <a:lumOff val="-706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205264" y="1712258"/>
        <a:ext cx="172778" cy="237859"/>
      </dsp:txXfrm>
    </dsp:sp>
    <dsp:sp modelId="{F9B18D24-4971-4107-A5E4-A3F41A80AC0A}">
      <dsp:nvSpPr>
        <dsp:cNvPr id="0" name=""/>
        <dsp:cNvSpPr/>
      </dsp:nvSpPr>
      <dsp:spPr>
        <a:xfrm>
          <a:off x="1964005" y="818269"/>
          <a:ext cx="1165981" cy="1165981"/>
        </a:xfrm>
        <a:prstGeom prst="ellipse">
          <a:avLst/>
        </a:prstGeom>
        <a:gradFill rotWithShape="0">
          <a:gsLst>
            <a:gs pos="0">
              <a:schemeClr val="accent5">
                <a:hueOff val="0"/>
                <a:satOff val="0"/>
                <a:lumOff val="-7061"/>
                <a:alphaOff val="0"/>
                <a:shade val="85000"/>
                <a:satMod val="130000"/>
              </a:schemeClr>
            </a:gs>
            <a:gs pos="34000">
              <a:schemeClr val="accent5">
                <a:hueOff val="0"/>
                <a:satOff val="0"/>
                <a:lumOff val="-7061"/>
                <a:alphaOff val="0"/>
                <a:shade val="87000"/>
                <a:satMod val="125000"/>
              </a:schemeClr>
            </a:gs>
            <a:gs pos="70000">
              <a:schemeClr val="accent5">
                <a:hueOff val="0"/>
                <a:satOff val="0"/>
                <a:lumOff val="-7061"/>
                <a:alphaOff val="0"/>
                <a:tint val="100000"/>
                <a:shade val="90000"/>
                <a:satMod val="130000"/>
              </a:schemeClr>
            </a:gs>
            <a:gs pos="100000">
              <a:schemeClr val="accent5">
                <a:hueOff val="0"/>
                <a:satOff val="0"/>
                <a:lumOff val="-706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Problems with Friends</a:t>
          </a:r>
        </a:p>
      </dsp:txBody>
      <dsp:txXfrm>
        <a:off x="2134759" y="989023"/>
        <a:ext cx="824473" cy="8244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C64F9-D31F-4AC9-9821-F16244BB5C47}">
      <dsp:nvSpPr>
        <dsp:cNvPr id="0" name=""/>
        <dsp:cNvSpPr/>
      </dsp:nvSpPr>
      <dsp:spPr>
        <a:xfrm>
          <a:off x="749317" y="897969"/>
          <a:ext cx="971544" cy="9715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980D99-FA86-4A7C-91FA-ACD879610EB2}">
      <dsp:nvSpPr>
        <dsp:cNvPr id="0" name=""/>
        <dsp:cNvSpPr/>
      </dsp:nvSpPr>
      <dsp:spPr>
        <a:xfrm>
          <a:off x="155595" y="2168110"/>
          <a:ext cx="21589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CA" sz="1200" b="0" kern="1200" dirty="0"/>
            <a:t>Diabetes</a:t>
          </a:r>
          <a:endParaRPr lang="en-US" sz="1200" b="0" kern="1200" dirty="0"/>
        </a:p>
      </dsp:txBody>
      <dsp:txXfrm>
        <a:off x="155595" y="2168110"/>
        <a:ext cx="2158987" cy="720000"/>
      </dsp:txXfrm>
    </dsp:sp>
    <dsp:sp modelId="{0D1615C8-C45A-4342-AAC9-7D53280609F7}">
      <dsp:nvSpPr>
        <dsp:cNvPr id="0" name=""/>
        <dsp:cNvSpPr/>
      </dsp:nvSpPr>
      <dsp:spPr>
        <a:xfrm>
          <a:off x="3286127" y="897969"/>
          <a:ext cx="971544" cy="9715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CD3A0F-9093-4100-8D23-8F96DE32DA58}">
      <dsp:nvSpPr>
        <dsp:cNvPr id="0" name=""/>
        <dsp:cNvSpPr/>
      </dsp:nvSpPr>
      <dsp:spPr>
        <a:xfrm>
          <a:off x="2692406" y="2168110"/>
          <a:ext cx="21589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CA" sz="1200" kern="1200"/>
            <a:t>Insufficient sleep is linked to an increased risk for the development of  Type 2 diabetes.</a:t>
          </a:r>
          <a:endParaRPr lang="en-US" sz="1200" kern="1200"/>
        </a:p>
      </dsp:txBody>
      <dsp:txXfrm>
        <a:off x="2692406" y="2168110"/>
        <a:ext cx="2158987" cy="720000"/>
      </dsp:txXfrm>
    </dsp:sp>
    <dsp:sp modelId="{160BE027-63DB-4CAB-8FFD-2A8F68E7DDA3}">
      <dsp:nvSpPr>
        <dsp:cNvPr id="0" name=""/>
        <dsp:cNvSpPr/>
      </dsp:nvSpPr>
      <dsp:spPr>
        <a:xfrm>
          <a:off x="5822938" y="897969"/>
          <a:ext cx="971544" cy="9715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0527A4-2888-4E8A-8E33-11BA2790DC27}">
      <dsp:nvSpPr>
        <dsp:cNvPr id="0" name=""/>
        <dsp:cNvSpPr/>
      </dsp:nvSpPr>
      <dsp:spPr>
        <a:xfrm>
          <a:off x="5229216" y="2168110"/>
          <a:ext cx="21589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CA" sz="1200" kern="1200"/>
            <a:t>Optimizing sleep duration and quality may be important means of improving blood sugar control in persons with Type 2 diabetes.</a:t>
          </a:r>
          <a:endParaRPr lang="en-US" sz="1200" kern="1200"/>
        </a:p>
      </dsp:txBody>
      <dsp:txXfrm>
        <a:off x="5229216" y="2168110"/>
        <a:ext cx="2158987"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148DC-77A6-4350-9FBE-6DAB528F5ABA}">
      <dsp:nvSpPr>
        <dsp:cNvPr id="0" name=""/>
        <dsp:cNvSpPr/>
      </dsp:nvSpPr>
      <dsp:spPr>
        <a:xfrm>
          <a:off x="0" y="2957"/>
          <a:ext cx="7543800"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1B942-0F36-4C5F-A1D0-B9827A8CE40F}">
      <dsp:nvSpPr>
        <dsp:cNvPr id="0" name=""/>
        <dsp:cNvSpPr/>
      </dsp:nvSpPr>
      <dsp:spPr>
        <a:xfrm>
          <a:off x="190583" y="144714"/>
          <a:ext cx="346515" cy="346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B17E72-E6EA-4A66-AFE5-9BD441428867}">
      <dsp:nvSpPr>
        <dsp:cNvPr id="0" name=""/>
        <dsp:cNvSpPr/>
      </dsp:nvSpPr>
      <dsp:spPr>
        <a:xfrm>
          <a:off x="727681" y="2957"/>
          <a:ext cx="68161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100000"/>
            </a:lnSpc>
            <a:spcBef>
              <a:spcPct val="0"/>
            </a:spcBef>
            <a:spcAft>
              <a:spcPct val="35000"/>
            </a:spcAft>
            <a:buNone/>
          </a:pPr>
          <a:r>
            <a:rPr lang="en-US" sz="1900" kern="1200"/>
            <a:t>Dark (nightlight acceptable)</a:t>
          </a:r>
        </a:p>
      </dsp:txBody>
      <dsp:txXfrm>
        <a:off x="727681" y="2957"/>
        <a:ext cx="6816118" cy="630027"/>
      </dsp:txXfrm>
    </dsp:sp>
    <dsp:sp modelId="{43707120-2C7F-4799-87D1-A31C6C043498}">
      <dsp:nvSpPr>
        <dsp:cNvPr id="0" name=""/>
        <dsp:cNvSpPr/>
      </dsp:nvSpPr>
      <dsp:spPr>
        <a:xfrm>
          <a:off x="0" y="790492"/>
          <a:ext cx="7543800"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C7569D-BE45-40C0-845C-F6925EE1B60D}">
      <dsp:nvSpPr>
        <dsp:cNvPr id="0" name=""/>
        <dsp:cNvSpPr/>
      </dsp:nvSpPr>
      <dsp:spPr>
        <a:xfrm>
          <a:off x="190583" y="932248"/>
          <a:ext cx="346515" cy="346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B0F950-57A1-495B-9623-3AA77F887656}">
      <dsp:nvSpPr>
        <dsp:cNvPr id="0" name=""/>
        <dsp:cNvSpPr/>
      </dsp:nvSpPr>
      <dsp:spPr>
        <a:xfrm>
          <a:off x="727681" y="790492"/>
          <a:ext cx="68161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100000"/>
            </a:lnSpc>
            <a:spcBef>
              <a:spcPct val="0"/>
            </a:spcBef>
            <a:spcAft>
              <a:spcPct val="35000"/>
            </a:spcAft>
            <a:buNone/>
          </a:pPr>
          <a:r>
            <a:rPr lang="en-US" sz="1900" kern="1200"/>
            <a:t>Quiet</a:t>
          </a:r>
        </a:p>
      </dsp:txBody>
      <dsp:txXfrm>
        <a:off x="727681" y="790492"/>
        <a:ext cx="6816118" cy="630027"/>
      </dsp:txXfrm>
    </dsp:sp>
    <dsp:sp modelId="{8E5CD8F7-5C51-4CD2-92F2-BA5B01F1E9AE}">
      <dsp:nvSpPr>
        <dsp:cNvPr id="0" name=""/>
        <dsp:cNvSpPr/>
      </dsp:nvSpPr>
      <dsp:spPr>
        <a:xfrm>
          <a:off x="0" y="1578026"/>
          <a:ext cx="7543800"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9E7D5-079D-435A-8C8D-D5B3061C60C6}">
      <dsp:nvSpPr>
        <dsp:cNvPr id="0" name=""/>
        <dsp:cNvSpPr/>
      </dsp:nvSpPr>
      <dsp:spPr>
        <a:xfrm>
          <a:off x="190583" y="1719782"/>
          <a:ext cx="346515" cy="346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43B0E3-8D43-44EB-A059-23DACC98E508}">
      <dsp:nvSpPr>
        <dsp:cNvPr id="0" name=""/>
        <dsp:cNvSpPr/>
      </dsp:nvSpPr>
      <dsp:spPr>
        <a:xfrm>
          <a:off x="727681" y="1578026"/>
          <a:ext cx="68161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100000"/>
            </a:lnSpc>
            <a:spcBef>
              <a:spcPct val="0"/>
            </a:spcBef>
            <a:spcAft>
              <a:spcPct val="35000"/>
            </a:spcAft>
            <a:buNone/>
          </a:pPr>
          <a:r>
            <a:rPr lang="en-US" sz="1900" kern="1200"/>
            <a:t>Same bed every night</a:t>
          </a:r>
        </a:p>
      </dsp:txBody>
      <dsp:txXfrm>
        <a:off x="727681" y="1578026"/>
        <a:ext cx="6816118" cy="630027"/>
      </dsp:txXfrm>
    </dsp:sp>
    <dsp:sp modelId="{54B05681-F62F-43A9-AA05-156F417D78DF}">
      <dsp:nvSpPr>
        <dsp:cNvPr id="0" name=""/>
        <dsp:cNvSpPr/>
      </dsp:nvSpPr>
      <dsp:spPr>
        <a:xfrm>
          <a:off x="0" y="2365560"/>
          <a:ext cx="7543800"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2793F6-7E83-4D40-B27B-B3BCECCBDB74}">
      <dsp:nvSpPr>
        <dsp:cNvPr id="0" name=""/>
        <dsp:cNvSpPr/>
      </dsp:nvSpPr>
      <dsp:spPr>
        <a:xfrm>
          <a:off x="190583" y="2507316"/>
          <a:ext cx="346515" cy="3465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D06E52-CE73-4FB6-BC78-E8F4D2C772D7}">
      <dsp:nvSpPr>
        <dsp:cNvPr id="0" name=""/>
        <dsp:cNvSpPr/>
      </dsp:nvSpPr>
      <dsp:spPr>
        <a:xfrm>
          <a:off x="727681" y="2365560"/>
          <a:ext cx="68161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100000"/>
            </a:lnSpc>
            <a:spcBef>
              <a:spcPct val="0"/>
            </a:spcBef>
            <a:spcAft>
              <a:spcPct val="35000"/>
            </a:spcAft>
            <a:buNone/>
          </a:pPr>
          <a:r>
            <a:rPr lang="en-US" sz="1900" kern="1200"/>
            <a:t>Cool side of comfortable  </a:t>
          </a:r>
        </a:p>
      </dsp:txBody>
      <dsp:txXfrm>
        <a:off x="727681" y="2365560"/>
        <a:ext cx="6816118" cy="630027"/>
      </dsp:txXfrm>
    </dsp:sp>
    <dsp:sp modelId="{DB2B3A02-FA15-4352-88E5-6807371454CB}">
      <dsp:nvSpPr>
        <dsp:cNvPr id="0" name=""/>
        <dsp:cNvSpPr/>
      </dsp:nvSpPr>
      <dsp:spPr>
        <a:xfrm>
          <a:off x="0" y="3153094"/>
          <a:ext cx="7543800" cy="6300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5196CF-AC50-4933-9D6B-BC15D3B8C32A}">
      <dsp:nvSpPr>
        <dsp:cNvPr id="0" name=""/>
        <dsp:cNvSpPr/>
      </dsp:nvSpPr>
      <dsp:spPr>
        <a:xfrm>
          <a:off x="190583" y="3294850"/>
          <a:ext cx="346515" cy="3465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29DD73-83AE-459E-B878-36C9AEE7DF90}">
      <dsp:nvSpPr>
        <dsp:cNvPr id="0" name=""/>
        <dsp:cNvSpPr/>
      </dsp:nvSpPr>
      <dsp:spPr>
        <a:xfrm>
          <a:off x="727681" y="3153094"/>
          <a:ext cx="68161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100000"/>
            </a:lnSpc>
            <a:spcBef>
              <a:spcPct val="0"/>
            </a:spcBef>
            <a:spcAft>
              <a:spcPct val="35000"/>
            </a:spcAft>
            <a:buNone/>
          </a:pPr>
          <a:r>
            <a:rPr lang="en-US" sz="1900" kern="1200"/>
            <a:t>No electronics in the room</a:t>
          </a:r>
        </a:p>
      </dsp:txBody>
      <dsp:txXfrm>
        <a:off x="727681" y="3153094"/>
        <a:ext cx="6816118" cy="6300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D3370-53DA-4CA6-A961-AEEB1F80A290}">
      <dsp:nvSpPr>
        <dsp:cNvPr id="0" name=""/>
        <dsp:cNvSpPr/>
      </dsp:nvSpPr>
      <dsp:spPr>
        <a:xfrm>
          <a:off x="820866" y="1809"/>
          <a:ext cx="870679" cy="87067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6C6F33-C0F7-4110-A809-57FBAE57500F}">
      <dsp:nvSpPr>
        <dsp:cNvPr id="0" name=""/>
        <dsp:cNvSpPr/>
      </dsp:nvSpPr>
      <dsp:spPr>
        <a:xfrm>
          <a:off x="1006421" y="187364"/>
          <a:ext cx="499570" cy="499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E797A1-110E-4C71-8D21-FB798798AA72}">
      <dsp:nvSpPr>
        <dsp:cNvPr id="0" name=""/>
        <dsp:cNvSpPr/>
      </dsp:nvSpPr>
      <dsp:spPr>
        <a:xfrm>
          <a:off x="542534" y="1143684"/>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Physical activity</a:t>
          </a:r>
        </a:p>
      </dsp:txBody>
      <dsp:txXfrm>
        <a:off x="542534" y="1143684"/>
        <a:ext cx="1427343" cy="570937"/>
      </dsp:txXfrm>
    </dsp:sp>
    <dsp:sp modelId="{2BB4A87B-B9E6-4420-83C5-C3DB54A8DB09}">
      <dsp:nvSpPr>
        <dsp:cNvPr id="0" name=""/>
        <dsp:cNvSpPr/>
      </dsp:nvSpPr>
      <dsp:spPr>
        <a:xfrm>
          <a:off x="2497995" y="1809"/>
          <a:ext cx="870679" cy="870679"/>
        </a:xfrm>
        <a:prstGeom prst="ellipse">
          <a:avLst/>
        </a:prstGeom>
        <a:solidFill>
          <a:schemeClr val="accent5">
            <a:hueOff val="0"/>
            <a:satOff val="0"/>
            <a:lumOff val="-1177"/>
            <a:alphaOff val="0"/>
          </a:schemeClr>
        </a:solidFill>
        <a:ln>
          <a:noFill/>
        </a:ln>
        <a:effectLst/>
      </dsp:spPr>
      <dsp:style>
        <a:lnRef idx="0">
          <a:scrgbClr r="0" g="0" b="0"/>
        </a:lnRef>
        <a:fillRef idx="1">
          <a:scrgbClr r="0" g="0" b="0"/>
        </a:fillRef>
        <a:effectRef idx="0">
          <a:scrgbClr r="0" g="0" b="0"/>
        </a:effectRef>
        <a:fontRef idx="minor"/>
      </dsp:style>
    </dsp:sp>
    <dsp:sp modelId="{337263AA-4C37-4AF0-9D4B-B282518EA786}">
      <dsp:nvSpPr>
        <dsp:cNvPr id="0" name=""/>
        <dsp:cNvSpPr/>
      </dsp:nvSpPr>
      <dsp:spPr>
        <a:xfrm>
          <a:off x="2683550" y="187364"/>
          <a:ext cx="499570" cy="499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6E350B-606A-4EEF-90F0-C63E73E768A2}">
      <dsp:nvSpPr>
        <dsp:cNvPr id="0" name=""/>
        <dsp:cNvSpPr/>
      </dsp:nvSpPr>
      <dsp:spPr>
        <a:xfrm>
          <a:off x="2219663" y="1143684"/>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Bath or shower</a:t>
          </a:r>
        </a:p>
      </dsp:txBody>
      <dsp:txXfrm>
        <a:off x="2219663" y="1143684"/>
        <a:ext cx="1427343" cy="570937"/>
      </dsp:txXfrm>
    </dsp:sp>
    <dsp:sp modelId="{92FC87F4-7BD5-4F06-98FE-DF8C24F751B3}">
      <dsp:nvSpPr>
        <dsp:cNvPr id="0" name=""/>
        <dsp:cNvSpPr/>
      </dsp:nvSpPr>
      <dsp:spPr>
        <a:xfrm>
          <a:off x="4175124" y="1809"/>
          <a:ext cx="870679" cy="870679"/>
        </a:xfrm>
        <a:prstGeom prst="ellipse">
          <a:avLst/>
        </a:prstGeom>
        <a:solidFill>
          <a:schemeClr val="accent5">
            <a:hueOff val="0"/>
            <a:satOff val="0"/>
            <a:lumOff val="-2354"/>
            <a:alphaOff val="0"/>
          </a:schemeClr>
        </a:solidFill>
        <a:ln>
          <a:noFill/>
        </a:ln>
        <a:effectLst/>
      </dsp:spPr>
      <dsp:style>
        <a:lnRef idx="0">
          <a:scrgbClr r="0" g="0" b="0"/>
        </a:lnRef>
        <a:fillRef idx="1">
          <a:scrgbClr r="0" g="0" b="0"/>
        </a:fillRef>
        <a:effectRef idx="0">
          <a:scrgbClr r="0" g="0" b="0"/>
        </a:effectRef>
        <a:fontRef idx="minor"/>
      </dsp:style>
    </dsp:sp>
    <dsp:sp modelId="{E6AADCA1-DB56-45B7-A1B9-B6D187F373F7}">
      <dsp:nvSpPr>
        <dsp:cNvPr id="0" name=""/>
        <dsp:cNvSpPr/>
      </dsp:nvSpPr>
      <dsp:spPr>
        <a:xfrm>
          <a:off x="4360679" y="187364"/>
          <a:ext cx="499570" cy="4995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59D540-719C-4B0B-8443-F791D277BA6E}">
      <dsp:nvSpPr>
        <dsp:cNvPr id="0" name=""/>
        <dsp:cNvSpPr/>
      </dsp:nvSpPr>
      <dsp:spPr>
        <a:xfrm>
          <a:off x="3896792" y="1143684"/>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Time in their sleep environment</a:t>
          </a:r>
        </a:p>
      </dsp:txBody>
      <dsp:txXfrm>
        <a:off x="3896792" y="1143684"/>
        <a:ext cx="1427343" cy="570937"/>
      </dsp:txXfrm>
    </dsp:sp>
    <dsp:sp modelId="{2868E929-0C54-451A-9BD7-7613E59DED54}">
      <dsp:nvSpPr>
        <dsp:cNvPr id="0" name=""/>
        <dsp:cNvSpPr/>
      </dsp:nvSpPr>
      <dsp:spPr>
        <a:xfrm>
          <a:off x="5852253" y="1809"/>
          <a:ext cx="870679" cy="870679"/>
        </a:xfrm>
        <a:prstGeom prst="ellipse">
          <a:avLst/>
        </a:prstGeom>
        <a:solidFill>
          <a:schemeClr val="accent5">
            <a:hueOff val="0"/>
            <a:satOff val="0"/>
            <a:lumOff val="-3530"/>
            <a:alphaOff val="0"/>
          </a:schemeClr>
        </a:solidFill>
        <a:ln>
          <a:noFill/>
        </a:ln>
        <a:effectLst/>
      </dsp:spPr>
      <dsp:style>
        <a:lnRef idx="0">
          <a:scrgbClr r="0" g="0" b="0"/>
        </a:lnRef>
        <a:fillRef idx="1">
          <a:scrgbClr r="0" g="0" b="0"/>
        </a:fillRef>
        <a:effectRef idx="0">
          <a:scrgbClr r="0" g="0" b="0"/>
        </a:effectRef>
        <a:fontRef idx="minor"/>
      </dsp:style>
    </dsp:sp>
    <dsp:sp modelId="{1E892973-05C7-4DC1-978E-CAA243E06802}">
      <dsp:nvSpPr>
        <dsp:cNvPr id="0" name=""/>
        <dsp:cNvSpPr/>
      </dsp:nvSpPr>
      <dsp:spPr>
        <a:xfrm>
          <a:off x="6037808" y="187364"/>
          <a:ext cx="499570" cy="4995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DED7E0-8DF6-42D0-A0A9-38EB444877F3}">
      <dsp:nvSpPr>
        <dsp:cNvPr id="0" name=""/>
        <dsp:cNvSpPr/>
      </dsp:nvSpPr>
      <dsp:spPr>
        <a:xfrm>
          <a:off x="5573921" y="1143684"/>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Adjust to low level lighting</a:t>
          </a:r>
        </a:p>
      </dsp:txBody>
      <dsp:txXfrm>
        <a:off x="5573921" y="1143684"/>
        <a:ext cx="1427343" cy="570937"/>
      </dsp:txXfrm>
    </dsp:sp>
    <dsp:sp modelId="{8AE97377-0E63-4B9A-8F1B-E1FCD954E78C}">
      <dsp:nvSpPr>
        <dsp:cNvPr id="0" name=""/>
        <dsp:cNvSpPr/>
      </dsp:nvSpPr>
      <dsp:spPr>
        <a:xfrm>
          <a:off x="1659431" y="2071457"/>
          <a:ext cx="870679" cy="870679"/>
        </a:xfrm>
        <a:prstGeom prst="ellipse">
          <a:avLst/>
        </a:prstGeom>
        <a:solidFill>
          <a:schemeClr val="accent5">
            <a:hueOff val="0"/>
            <a:satOff val="0"/>
            <a:lumOff val="-4707"/>
            <a:alphaOff val="0"/>
          </a:schemeClr>
        </a:solidFill>
        <a:ln>
          <a:noFill/>
        </a:ln>
        <a:effectLst/>
      </dsp:spPr>
      <dsp:style>
        <a:lnRef idx="0">
          <a:scrgbClr r="0" g="0" b="0"/>
        </a:lnRef>
        <a:fillRef idx="1">
          <a:scrgbClr r="0" g="0" b="0"/>
        </a:fillRef>
        <a:effectRef idx="0">
          <a:scrgbClr r="0" g="0" b="0"/>
        </a:effectRef>
        <a:fontRef idx="minor"/>
      </dsp:style>
    </dsp:sp>
    <dsp:sp modelId="{D892E065-A3F1-4224-ACEE-63AB2484FEE9}">
      <dsp:nvSpPr>
        <dsp:cNvPr id="0" name=""/>
        <dsp:cNvSpPr/>
      </dsp:nvSpPr>
      <dsp:spPr>
        <a:xfrm>
          <a:off x="1844985" y="2257012"/>
          <a:ext cx="499570" cy="4995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B63BDC-44CE-43CF-BC2D-D15EB0ACECF9}">
      <dsp:nvSpPr>
        <dsp:cNvPr id="0" name=""/>
        <dsp:cNvSpPr/>
      </dsp:nvSpPr>
      <dsp:spPr>
        <a:xfrm>
          <a:off x="1381099" y="3213332"/>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Book or quiet play with parent present</a:t>
          </a:r>
        </a:p>
      </dsp:txBody>
      <dsp:txXfrm>
        <a:off x="1381099" y="3213332"/>
        <a:ext cx="1427343" cy="570937"/>
      </dsp:txXfrm>
    </dsp:sp>
    <dsp:sp modelId="{A44ABC62-EC96-46D6-A32C-476DFE2D805C}">
      <dsp:nvSpPr>
        <dsp:cNvPr id="0" name=""/>
        <dsp:cNvSpPr/>
      </dsp:nvSpPr>
      <dsp:spPr>
        <a:xfrm>
          <a:off x="3336560" y="2071457"/>
          <a:ext cx="870679" cy="870679"/>
        </a:xfrm>
        <a:prstGeom prst="ellipse">
          <a:avLst/>
        </a:prstGeom>
        <a:solidFill>
          <a:schemeClr val="accent5">
            <a:hueOff val="0"/>
            <a:satOff val="0"/>
            <a:lumOff val="-5884"/>
            <a:alphaOff val="0"/>
          </a:schemeClr>
        </a:solidFill>
        <a:ln>
          <a:noFill/>
        </a:ln>
        <a:effectLst/>
      </dsp:spPr>
      <dsp:style>
        <a:lnRef idx="0">
          <a:scrgbClr r="0" g="0" b="0"/>
        </a:lnRef>
        <a:fillRef idx="1">
          <a:scrgbClr r="0" g="0" b="0"/>
        </a:fillRef>
        <a:effectRef idx="0">
          <a:scrgbClr r="0" g="0" b="0"/>
        </a:effectRef>
        <a:fontRef idx="minor"/>
      </dsp:style>
    </dsp:sp>
    <dsp:sp modelId="{47E8E921-D15F-41D9-A7BC-CF535AAB314A}">
      <dsp:nvSpPr>
        <dsp:cNvPr id="0" name=""/>
        <dsp:cNvSpPr/>
      </dsp:nvSpPr>
      <dsp:spPr>
        <a:xfrm>
          <a:off x="3522114" y="2257012"/>
          <a:ext cx="499570" cy="4995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A28AD5-C31E-4FB5-B7DB-B08FF7A75708}">
      <dsp:nvSpPr>
        <dsp:cNvPr id="0" name=""/>
        <dsp:cNvSpPr/>
      </dsp:nvSpPr>
      <dsp:spPr>
        <a:xfrm>
          <a:off x="3058228" y="3213332"/>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Cuddles, songs, or brief talk about the day</a:t>
          </a:r>
        </a:p>
      </dsp:txBody>
      <dsp:txXfrm>
        <a:off x="3058228" y="3213332"/>
        <a:ext cx="1427343" cy="570937"/>
      </dsp:txXfrm>
    </dsp:sp>
    <dsp:sp modelId="{D06D0C70-1E5A-47BA-88A8-B0D1BEF89B8B}">
      <dsp:nvSpPr>
        <dsp:cNvPr id="0" name=""/>
        <dsp:cNvSpPr/>
      </dsp:nvSpPr>
      <dsp:spPr>
        <a:xfrm>
          <a:off x="5013689" y="2071457"/>
          <a:ext cx="870679" cy="870679"/>
        </a:xfrm>
        <a:prstGeom prst="ellipse">
          <a:avLst/>
        </a:prstGeom>
        <a:solidFill>
          <a:schemeClr val="accent5">
            <a:hueOff val="0"/>
            <a:satOff val="0"/>
            <a:lumOff val="-7061"/>
            <a:alphaOff val="0"/>
          </a:schemeClr>
        </a:solidFill>
        <a:ln>
          <a:noFill/>
        </a:ln>
        <a:effectLst/>
      </dsp:spPr>
      <dsp:style>
        <a:lnRef idx="0">
          <a:scrgbClr r="0" g="0" b="0"/>
        </a:lnRef>
        <a:fillRef idx="1">
          <a:scrgbClr r="0" g="0" b="0"/>
        </a:fillRef>
        <a:effectRef idx="0">
          <a:scrgbClr r="0" g="0" b="0"/>
        </a:effectRef>
        <a:fontRef idx="minor"/>
      </dsp:style>
    </dsp:sp>
    <dsp:sp modelId="{887DB534-EB41-4808-9C6E-C346FA7B78D8}">
      <dsp:nvSpPr>
        <dsp:cNvPr id="0" name=""/>
        <dsp:cNvSpPr/>
      </dsp:nvSpPr>
      <dsp:spPr>
        <a:xfrm>
          <a:off x="5199243" y="2257012"/>
          <a:ext cx="499570" cy="49957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3C108C-F8EA-4EE8-BD6D-74B8EC6296EF}">
      <dsp:nvSpPr>
        <dsp:cNvPr id="0" name=""/>
        <dsp:cNvSpPr/>
      </dsp:nvSpPr>
      <dsp:spPr>
        <a:xfrm>
          <a:off x="4735357" y="3213332"/>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Lights out</a:t>
          </a:r>
        </a:p>
      </dsp:txBody>
      <dsp:txXfrm>
        <a:off x="4735357" y="3213332"/>
        <a:ext cx="1427343" cy="5709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33EFE-403C-43F6-BCBE-E655CAE80930}">
      <dsp:nvSpPr>
        <dsp:cNvPr id="0" name=""/>
        <dsp:cNvSpPr/>
      </dsp:nvSpPr>
      <dsp:spPr>
        <a:xfrm>
          <a:off x="0" y="234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FF5A10-FA07-4822-9A2E-7528373649A7}">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4E6575-BDA9-4400-9AD7-70D2729CB1DE}">
      <dsp:nvSpPr>
        <dsp:cNvPr id="0" name=""/>
        <dsp:cNvSpPr/>
      </dsp:nvSpPr>
      <dsp:spPr>
        <a:xfrm>
          <a:off x="1372680" y="234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r>
            <a:rPr lang="en-US" sz="2000" kern="1200"/>
            <a:t>Poor sleep environment </a:t>
          </a:r>
          <a:endParaRPr lang="en-CA" sz="2000" kern="1200"/>
        </a:p>
      </dsp:txBody>
      <dsp:txXfrm>
        <a:off x="1372680" y="2344"/>
        <a:ext cx="3725575" cy="1188467"/>
      </dsp:txXfrm>
    </dsp:sp>
    <dsp:sp modelId="{1B548E6D-E7D0-4301-A640-A0F9B4B51A27}">
      <dsp:nvSpPr>
        <dsp:cNvPr id="0" name=""/>
        <dsp:cNvSpPr/>
      </dsp:nvSpPr>
      <dsp:spPr>
        <a:xfrm>
          <a:off x="0" y="148792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1CAE93-CD81-4F45-A59F-17C665A89CE7}">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F13A8A-A01E-43BB-8A00-15F18C6B92EA}">
      <dsp:nvSpPr>
        <dsp:cNvPr id="0" name=""/>
        <dsp:cNvSpPr/>
      </dsp:nvSpPr>
      <dsp:spPr>
        <a:xfrm>
          <a:off x="1372680" y="1487929"/>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r>
            <a:rPr lang="en-US" sz="2000" kern="1200" dirty="0"/>
            <a:t>Poor bedtime routine</a:t>
          </a:r>
          <a:endParaRPr lang="en-CA" sz="2000" kern="1200" dirty="0"/>
        </a:p>
      </dsp:txBody>
      <dsp:txXfrm>
        <a:off x="1372680" y="1487929"/>
        <a:ext cx="3725575" cy="1188467"/>
      </dsp:txXfrm>
    </dsp:sp>
    <dsp:sp modelId="{5D563B78-595C-43DD-B883-6DFDABEA0ECC}">
      <dsp:nvSpPr>
        <dsp:cNvPr id="0" name=""/>
        <dsp:cNvSpPr/>
      </dsp:nvSpPr>
      <dsp:spPr>
        <a:xfrm>
          <a:off x="0" y="2973514"/>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AF2C86-114C-4721-8394-8B4D20F4A9DD}">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B894B0-276D-4450-8C0B-16F9B027F20B}">
      <dsp:nvSpPr>
        <dsp:cNvPr id="0" name=""/>
        <dsp:cNvSpPr/>
      </dsp:nvSpPr>
      <dsp:spPr>
        <a:xfrm>
          <a:off x="1372680" y="2973514"/>
          <a:ext cx="372557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r>
            <a:rPr lang="en-US" sz="2000" kern="1200"/>
            <a:t>Sleep schedule not developmentally appropriate</a:t>
          </a:r>
          <a:endParaRPr lang="en-CA" sz="2000" kern="1200"/>
        </a:p>
      </dsp:txBody>
      <dsp:txXfrm>
        <a:off x="1372680" y="2973514"/>
        <a:ext cx="3725575" cy="1188467"/>
      </dsp:txXfrm>
    </dsp:sp>
    <dsp:sp modelId="{44F0798E-AB0D-433A-B02F-49A5B40752A5}">
      <dsp:nvSpPr>
        <dsp:cNvPr id="0" name=""/>
        <dsp:cNvSpPr/>
      </dsp:nvSpPr>
      <dsp:spPr>
        <a:xfrm>
          <a:off x="0" y="4459099"/>
          <a:ext cx="5098256"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E6EEA9-3B4F-403C-AC39-6DD39870877D}">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F2B8A4-FCF9-4257-8DAB-12D243820AF1}">
      <dsp:nvSpPr>
        <dsp:cNvPr id="0" name=""/>
        <dsp:cNvSpPr/>
      </dsp:nvSpPr>
      <dsp:spPr>
        <a:xfrm>
          <a:off x="1372680" y="4459099"/>
          <a:ext cx="2294215"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889000">
            <a:lnSpc>
              <a:spcPct val="100000"/>
            </a:lnSpc>
            <a:spcBef>
              <a:spcPct val="0"/>
            </a:spcBef>
            <a:spcAft>
              <a:spcPct val="35000"/>
            </a:spcAft>
            <a:buNone/>
          </a:pPr>
          <a:r>
            <a:rPr lang="en-US" sz="2000" kern="1200"/>
            <a:t>Cannot fall asleep independently i.e. dependent on:</a:t>
          </a:r>
          <a:endParaRPr lang="en-CA" sz="2000" kern="1200"/>
        </a:p>
      </dsp:txBody>
      <dsp:txXfrm>
        <a:off x="1372680" y="4459099"/>
        <a:ext cx="2294215" cy="1188467"/>
      </dsp:txXfrm>
    </dsp:sp>
    <dsp:sp modelId="{627B9508-703C-43BF-86B0-4DB97EFE0E9C}">
      <dsp:nvSpPr>
        <dsp:cNvPr id="0" name=""/>
        <dsp:cNvSpPr/>
      </dsp:nvSpPr>
      <dsp:spPr>
        <a:xfrm>
          <a:off x="3666895" y="4459099"/>
          <a:ext cx="1431360"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488950">
            <a:lnSpc>
              <a:spcPct val="100000"/>
            </a:lnSpc>
            <a:spcBef>
              <a:spcPct val="0"/>
            </a:spcBef>
            <a:spcAft>
              <a:spcPct val="35000"/>
            </a:spcAft>
            <a:buNone/>
          </a:pPr>
          <a:r>
            <a:rPr lang="en-US" sz="1100" kern="1200"/>
            <a:t>parental presence</a:t>
          </a:r>
          <a:endParaRPr lang="en-CA" sz="1100" kern="1200"/>
        </a:p>
        <a:p>
          <a:pPr marL="0" lvl="0" indent="0" algn="l" defTabSz="488950">
            <a:lnSpc>
              <a:spcPct val="100000"/>
            </a:lnSpc>
            <a:spcBef>
              <a:spcPct val="0"/>
            </a:spcBef>
            <a:spcAft>
              <a:spcPct val="35000"/>
            </a:spcAft>
            <a:buNone/>
          </a:pPr>
          <a:r>
            <a:rPr lang="en-US" sz="1100" kern="1200"/>
            <a:t>rocking</a:t>
          </a:r>
          <a:endParaRPr lang="en-CA" sz="1100" kern="1200"/>
        </a:p>
        <a:p>
          <a:pPr marL="0" lvl="0" indent="0" algn="l" defTabSz="488950">
            <a:lnSpc>
              <a:spcPct val="100000"/>
            </a:lnSpc>
            <a:spcBef>
              <a:spcPct val="0"/>
            </a:spcBef>
            <a:spcAft>
              <a:spcPct val="35000"/>
            </a:spcAft>
            <a:buNone/>
          </a:pPr>
          <a:r>
            <a:rPr lang="en-US" sz="1100" kern="1200"/>
            <a:t>nursing/bottle</a:t>
          </a:r>
          <a:endParaRPr lang="en-CA" sz="1100" kern="1200"/>
        </a:p>
        <a:p>
          <a:pPr marL="0" lvl="0" indent="0" algn="l" defTabSz="488950">
            <a:lnSpc>
              <a:spcPct val="100000"/>
            </a:lnSpc>
            <a:spcBef>
              <a:spcPct val="0"/>
            </a:spcBef>
            <a:spcAft>
              <a:spcPct val="35000"/>
            </a:spcAft>
            <a:buNone/>
          </a:pPr>
          <a:r>
            <a:rPr lang="en-US" sz="1100" kern="1200"/>
            <a:t>pacifier etc.</a:t>
          </a:r>
          <a:endParaRPr lang="en-CA" sz="1100" kern="1200"/>
        </a:p>
      </dsp:txBody>
      <dsp:txXfrm>
        <a:off x="3666895" y="4459099"/>
        <a:ext cx="1431360" cy="11884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EF94F-4FB7-48F5-986F-6466E94F1B03}">
      <dsp:nvSpPr>
        <dsp:cNvPr id="0" name=""/>
        <dsp:cNvSpPr/>
      </dsp:nvSpPr>
      <dsp:spPr>
        <a:xfrm rot="5400000">
          <a:off x="4922363" y="-2154416"/>
          <a:ext cx="414841" cy="4828032"/>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Be Calm</a:t>
          </a:r>
        </a:p>
      </dsp:txBody>
      <dsp:txXfrm rot="-5400000">
        <a:off x="2715768" y="72430"/>
        <a:ext cx="4807781" cy="374339"/>
      </dsp:txXfrm>
    </dsp:sp>
    <dsp:sp modelId="{882E5FA0-61D2-4188-B411-A988F3F97773}">
      <dsp:nvSpPr>
        <dsp:cNvPr id="0" name=""/>
        <dsp:cNvSpPr/>
      </dsp:nvSpPr>
      <dsp:spPr>
        <a:xfrm>
          <a:off x="0" y="323"/>
          <a:ext cx="2715768" cy="51855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Calm</a:t>
          </a:r>
        </a:p>
      </dsp:txBody>
      <dsp:txXfrm>
        <a:off x="25314" y="25637"/>
        <a:ext cx="2665140" cy="467924"/>
      </dsp:txXfrm>
    </dsp:sp>
    <dsp:sp modelId="{1CD4E1B5-01A2-4E99-9394-675CD6DA6ABC}">
      <dsp:nvSpPr>
        <dsp:cNvPr id="0" name=""/>
        <dsp:cNvSpPr/>
      </dsp:nvSpPr>
      <dsp:spPr>
        <a:xfrm rot="5400000">
          <a:off x="4922363" y="-1609936"/>
          <a:ext cx="414841" cy="4828032"/>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Be Consistent</a:t>
          </a:r>
        </a:p>
      </dsp:txBody>
      <dsp:txXfrm rot="-5400000">
        <a:off x="2715768" y="616910"/>
        <a:ext cx="4807781" cy="374339"/>
      </dsp:txXfrm>
    </dsp:sp>
    <dsp:sp modelId="{1A6892F3-8E0E-4FA6-BB01-C1CADB6F2D5C}">
      <dsp:nvSpPr>
        <dsp:cNvPr id="0" name=""/>
        <dsp:cNvSpPr/>
      </dsp:nvSpPr>
      <dsp:spPr>
        <a:xfrm>
          <a:off x="0" y="544803"/>
          <a:ext cx="2715768" cy="518552"/>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Comsistent</a:t>
          </a:r>
        </a:p>
      </dsp:txBody>
      <dsp:txXfrm>
        <a:off x="25314" y="570117"/>
        <a:ext cx="2665140" cy="467924"/>
      </dsp:txXfrm>
    </dsp:sp>
    <dsp:sp modelId="{E9AC2E7B-CE11-4CB0-96B1-0C59CC4FF959}">
      <dsp:nvSpPr>
        <dsp:cNvPr id="0" name=""/>
        <dsp:cNvSpPr/>
      </dsp:nvSpPr>
      <dsp:spPr>
        <a:xfrm rot="5400000">
          <a:off x="4922363" y="-1065456"/>
          <a:ext cx="414841" cy="4828032"/>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Be firm and Caring </a:t>
          </a:r>
        </a:p>
      </dsp:txBody>
      <dsp:txXfrm rot="-5400000">
        <a:off x="2715768" y="1161390"/>
        <a:ext cx="4807781" cy="374339"/>
      </dsp:txXfrm>
    </dsp:sp>
    <dsp:sp modelId="{769013FF-C910-4617-97A7-8A8171110FB9}">
      <dsp:nvSpPr>
        <dsp:cNvPr id="0" name=""/>
        <dsp:cNvSpPr/>
      </dsp:nvSpPr>
      <dsp:spPr>
        <a:xfrm>
          <a:off x="0" y="1089283"/>
          <a:ext cx="2715768" cy="518552"/>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Caring</a:t>
          </a:r>
        </a:p>
      </dsp:txBody>
      <dsp:txXfrm>
        <a:off x="25314" y="1114597"/>
        <a:ext cx="2665140" cy="467924"/>
      </dsp:txXfrm>
    </dsp:sp>
    <dsp:sp modelId="{7F60DD45-51EC-4A63-8065-6E7C5C171A4D}">
      <dsp:nvSpPr>
        <dsp:cNvPr id="0" name=""/>
        <dsp:cNvSpPr/>
      </dsp:nvSpPr>
      <dsp:spPr>
        <a:xfrm rot="5400000">
          <a:off x="4922363" y="-520976"/>
          <a:ext cx="414841" cy="4828032"/>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Allow for Cuddle time</a:t>
          </a:r>
        </a:p>
      </dsp:txBody>
      <dsp:txXfrm rot="-5400000">
        <a:off x="2715768" y="1705870"/>
        <a:ext cx="4807781" cy="374339"/>
      </dsp:txXfrm>
    </dsp:sp>
    <dsp:sp modelId="{2A5CA785-D82B-4D31-8D2B-283934913EE3}">
      <dsp:nvSpPr>
        <dsp:cNvPr id="0" name=""/>
        <dsp:cNvSpPr/>
      </dsp:nvSpPr>
      <dsp:spPr>
        <a:xfrm>
          <a:off x="0" y="1633763"/>
          <a:ext cx="2715768" cy="51855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Cuddle</a:t>
          </a:r>
        </a:p>
      </dsp:txBody>
      <dsp:txXfrm>
        <a:off x="25314" y="1659077"/>
        <a:ext cx="2665140" cy="467924"/>
      </dsp:txXfrm>
    </dsp:sp>
    <dsp:sp modelId="{D76E1079-EEC3-4912-A4D4-C065E269A0EB}">
      <dsp:nvSpPr>
        <dsp:cNvPr id="0" name=""/>
        <dsp:cNvSpPr/>
      </dsp:nvSpPr>
      <dsp:spPr>
        <a:xfrm rot="5400000">
          <a:off x="4922363" y="23504"/>
          <a:ext cx="414841" cy="4828032"/>
        </a:xfrm>
        <a:prstGeom prst="round2Same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Put to bed with Confidence</a:t>
          </a:r>
        </a:p>
      </dsp:txBody>
      <dsp:txXfrm rot="-5400000">
        <a:off x="2715768" y="2250351"/>
        <a:ext cx="4807781" cy="374339"/>
      </dsp:txXfrm>
    </dsp:sp>
    <dsp:sp modelId="{B97DA8E6-7A28-412D-9D9C-184796269BEC}">
      <dsp:nvSpPr>
        <dsp:cNvPr id="0" name=""/>
        <dsp:cNvSpPr/>
      </dsp:nvSpPr>
      <dsp:spPr>
        <a:xfrm>
          <a:off x="0" y="2178243"/>
          <a:ext cx="2715768" cy="518552"/>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Confidence</a:t>
          </a:r>
        </a:p>
      </dsp:txBody>
      <dsp:txXfrm>
        <a:off x="25314" y="2203557"/>
        <a:ext cx="2665140" cy="467924"/>
      </dsp:txXfrm>
    </dsp:sp>
    <dsp:sp modelId="{A11E2297-CB9F-429B-B93B-F6319A9B8452}">
      <dsp:nvSpPr>
        <dsp:cNvPr id="0" name=""/>
        <dsp:cNvSpPr/>
      </dsp:nvSpPr>
      <dsp:spPr>
        <a:xfrm rot="5400000">
          <a:off x="4922363" y="567984"/>
          <a:ext cx="414841" cy="4828032"/>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Limit Conversation when it is time for bed</a:t>
          </a:r>
        </a:p>
      </dsp:txBody>
      <dsp:txXfrm rot="-5400000">
        <a:off x="2715768" y="2794831"/>
        <a:ext cx="4807781" cy="374339"/>
      </dsp:txXfrm>
    </dsp:sp>
    <dsp:sp modelId="{010C631F-FFA7-42BA-8804-FFE053912842}">
      <dsp:nvSpPr>
        <dsp:cNvPr id="0" name=""/>
        <dsp:cNvSpPr/>
      </dsp:nvSpPr>
      <dsp:spPr>
        <a:xfrm>
          <a:off x="0" y="2722723"/>
          <a:ext cx="2715768" cy="51855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Conversation</a:t>
          </a:r>
        </a:p>
      </dsp:txBody>
      <dsp:txXfrm>
        <a:off x="25314" y="2748037"/>
        <a:ext cx="2665140" cy="467924"/>
      </dsp:txXfrm>
    </dsp:sp>
    <dsp:sp modelId="{3030DC5D-08AA-4558-BE6D-D8260181E25F}">
      <dsp:nvSpPr>
        <dsp:cNvPr id="0" name=""/>
        <dsp:cNvSpPr/>
      </dsp:nvSpPr>
      <dsp:spPr>
        <a:xfrm rot="5400000">
          <a:off x="4922363" y="1112464"/>
          <a:ext cx="414841" cy="4828032"/>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Congratulate yourself on a successful job</a:t>
          </a:r>
        </a:p>
      </dsp:txBody>
      <dsp:txXfrm rot="-5400000">
        <a:off x="2715768" y="3339311"/>
        <a:ext cx="4807781" cy="374339"/>
      </dsp:txXfrm>
    </dsp:sp>
    <dsp:sp modelId="{AC3E67B6-94F7-4F42-ADF1-1FBE07F90F98}">
      <dsp:nvSpPr>
        <dsp:cNvPr id="0" name=""/>
        <dsp:cNvSpPr/>
      </dsp:nvSpPr>
      <dsp:spPr>
        <a:xfrm>
          <a:off x="0" y="3267204"/>
          <a:ext cx="2715768" cy="518552"/>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Congratulate</a:t>
          </a:r>
        </a:p>
      </dsp:txBody>
      <dsp:txXfrm>
        <a:off x="25314" y="3292518"/>
        <a:ext cx="2665140" cy="4679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54EDA-AF1D-EB49-9558-7E0EE11FBC47}" type="datetimeFigureOut">
              <a:rPr lang="en-US" smtClean="0"/>
              <a:t>5/29/2020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14291-4E5F-4446-9BCE-228CFDA6F959}" type="slidenum">
              <a:rPr lang="en-US" smtClean="0"/>
              <a:t>‹#›</a:t>
            </a:fld>
            <a:endParaRPr lang="en-US"/>
          </a:p>
        </p:txBody>
      </p:sp>
    </p:spTree>
    <p:extLst>
      <p:ext uri="{BB962C8B-B14F-4D97-AF65-F5344CB8AC3E}">
        <p14:creationId xmlns:p14="http://schemas.microsoft.com/office/powerpoint/2010/main" val="13779021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214291-4E5F-4446-9BCE-228CFDA6F959}" type="slidenum">
              <a:rPr lang="en-US" smtClean="0"/>
              <a:t>1</a:t>
            </a:fld>
            <a:endParaRPr lang="en-US"/>
          </a:p>
        </p:txBody>
      </p:sp>
    </p:spTree>
    <p:extLst>
      <p:ext uri="{BB962C8B-B14F-4D97-AF65-F5344CB8AC3E}">
        <p14:creationId xmlns:p14="http://schemas.microsoft.com/office/powerpoint/2010/main" val="127283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214291-4E5F-4446-9BCE-228CFDA6F959}" type="slidenum">
              <a:rPr lang="en-US" smtClean="0"/>
              <a:t>14</a:t>
            </a:fld>
            <a:endParaRPr lang="en-US"/>
          </a:p>
        </p:txBody>
      </p:sp>
    </p:spTree>
    <p:extLst>
      <p:ext uri="{BB962C8B-B14F-4D97-AF65-F5344CB8AC3E}">
        <p14:creationId xmlns:p14="http://schemas.microsoft.com/office/powerpoint/2010/main" val="53093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pitchFamily="-84" charset="-128"/>
            </a:endParaRPr>
          </a:p>
        </p:txBody>
      </p:sp>
    </p:spTree>
    <p:extLst>
      <p:ext uri="{BB962C8B-B14F-4D97-AF65-F5344CB8AC3E}">
        <p14:creationId xmlns:p14="http://schemas.microsoft.com/office/powerpoint/2010/main" val="1348314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pitchFamily="-84" charset="-128"/>
            </a:endParaRPr>
          </a:p>
        </p:txBody>
      </p:sp>
    </p:spTree>
    <p:extLst>
      <p:ext uri="{BB962C8B-B14F-4D97-AF65-F5344CB8AC3E}">
        <p14:creationId xmlns:p14="http://schemas.microsoft.com/office/powerpoint/2010/main" val="364257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pitchFamily="-84" charset="-128"/>
            </a:endParaRPr>
          </a:p>
        </p:txBody>
      </p:sp>
    </p:spTree>
    <p:extLst>
      <p:ext uri="{BB962C8B-B14F-4D97-AF65-F5344CB8AC3E}">
        <p14:creationId xmlns:p14="http://schemas.microsoft.com/office/powerpoint/2010/main" val="293943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pitchFamily="-84" charset="-128"/>
            </a:endParaRPr>
          </a:p>
        </p:txBody>
      </p:sp>
    </p:spTree>
    <p:extLst>
      <p:ext uri="{BB962C8B-B14F-4D97-AF65-F5344CB8AC3E}">
        <p14:creationId xmlns:p14="http://schemas.microsoft.com/office/powerpoint/2010/main" val="2109134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pitchFamily="-84" charset="-128"/>
            </a:endParaRPr>
          </a:p>
        </p:txBody>
      </p:sp>
    </p:spTree>
    <p:extLst>
      <p:ext uri="{BB962C8B-B14F-4D97-AF65-F5344CB8AC3E}">
        <p14:creationId xmlns:p14="http://schemas.microsoft.com/office/powerpoint/2010/main" val="1291334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pitchFamily="-84" charset="-128"/>
            </a:endParaRPr>
          </a:p>
        </p:txBody>
      </p:sp>
    </p:spTree>
    <p:extLst>
      <p:ext uri="{BB962C8B-B14F-4D97-AF65-F5344CB8AC3E}">
        <p14:creationId xmlns:p14="http://schemas.microsoft.com/office/powerpoint/2010/main" val="167291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pitchFamily="-84" charset="-128"/>
            </a:endParaRPr>
          </a:p>
        </p:txBody>
      </p:sp>
    </p:spTree>
    <p:extLst>
      <p:ext uri="{BB962C8B-B14F-4D97-AF65-F5344CB8AC3E}">
        <p14:creationId xmlns:p14="http://schemas.microsoft.com/office/powerpoint/2010/main" val="2467005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75DF3C-7E20-4674-AA6E-2CA81DB4D7BE}" type="datetime1">
              <a:rPr lang="en-US" smtClean="0"/>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471B5F1-18DA-4CF8-BED5-3CF40B0027E0}"/>
              </a:ext>
            </a:extLst>
          </p:cNvPr>
          <p:cNvGrpSpPr/>
          <p:nvPr userDrawn="1"/>
        </p:nvGrpSpPr>
        <p:grpSpPr>
          <a:xfrm>
            <a:off x="49876" y="6422208"/>
            <a:ext cx="2517960" cy="408993"/>
            <a:chOff x="49876" y="6422208"/>
            <a:chExt cx="2517960" cy="408993"/>
          </a:xfrm>
        </p:grpSpPr>
        <p:pic>
          <p:nvPicPr>
            <p:cNvPr id="11" name="Picture 10" descr="A picture containing drawing&#10;&#10;Description automatically generated">
              <a:extLst>
                <a:ext uri="{FF2B5EF4-FFF2-40B4-BE49-F238E27FC236}">
                  <a16:creationId xmlns:a16="http://schemas.microsoft.com/office/drawing/2014/main" id="{6E0EBD5F-68E8-47AC-BC08-06CD5046A48E}"/>
                </a:ext>
              </a:extLst>
            </p:cNvPr>
            <p:cNvPicPr>
              <a:picLocks noChangeAspect="1"/>
            </p:cNvPicPr>
            <p:nvPr userDrawn="1"/>
          </p:nvPicPr>
          <p:blipFill>
            <a:blip r:embed="rId2"/>
            <a:stretch>
              <a:fillRect/>
            </a:stretch>
          </p:blipFill>
          <p:spPr>
            <a:xfrm>
              <a:off x="49876" y="6427599"/>
              <a:ext cx="1928319" cy="403602"/>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B16D71A0-C3D9-444D-828B-5489E6087196}"/>
                </a:ext>
              </a:extLst>
            </p:cNvPr>
            <p:cNvPicPr>
              <a:picLocks noChangeAspect="1"/>
            </p:cNvPicPr>
            <p:nvPr userDrawn="1"/>
          </p:nvPicPr>
          <p:blipFill>
            <a:blip r:embed="rId3"/>
            <a:stretch>
              <a:fillRect/>
            </a:stretch>
          </p:blipFill>
          <p:spPr>
            <a:xfrm>
              <a:off x="2037879" y="6422208"/>
              <a:ext cx="529957" cy="392391"/>
            </a:xfrm>
            <a:prstGeom prst="rect">
              <a:avLst/>
            </a:prstGeom>
          </p:spPr>
        </p:pic>
      </p:grpSp>
    </p:spTree>
    <p:extLst>
      <p:ext uri="{BB962C8B-B14F-4D97-AF65-F5344CB8AC3E}">
        <p14:creationId xmlns:p14="http://schemas.microsoft.com/office/powerpoint/2010/main" val="400056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E5A186-4472-4865-B715-DE2E0C08D28B}" type="datetime1">
              <a:rPr lang="en-US" smtClean="0"/>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9814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E549EB-D0DC-4DCE-B3EE-F8BDBCE2E3DB}" type="datetime1">
              <a:rPr lang="en-US" smtClean="0"/>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grpSp>
        <p:nvGrpSpPr>
          <p:cNvPr id="9" name="Group 8">
            <a:extLst>
              <a:ext uri="{FF2B5EF4-FFF2-40B4-BE49-F238E27FC236}">
                <a16:creationId xmlns:a16="http://schemas.microsoft.com/office/drawing/2014/main" id="{5E6EC355-4682-41F8-9C7F-65CB470BB967}"/>
              </a:ext>
            </a:extLst>
          </p:cNvPr>
          <p:cNvGrpSpPr/>
          <p:nvPr userDrawn="1"/>
        </p:nvGrpSpPr>
        <p:grpSpPr>
          <a:xfrm>
            <a:off x="49876" y="6422208"/>
            <a:ext cx="2517960" cy="408993"/>
            <a:chOff x="49876" y="6422208"/>
            <a:chExt cx="2517960" cy="408993"/>
          </a:xfrm>
        </p:grpSpPr>
        <p:pic>
          <p:nvPicPr>
            <p:cNvPr id="10" name="Picture 9" descr="A picture containing drawing&#10;&#10;Description automatically generated">
              <a:extLst>
                <a:ext uri="{FF2B5EF4-FFF2-40B4-BE49-F238E27FC236}">
                  <a16:creationId xmlns:a16="http://schemas.microsoft.com/office/drawing/2014/main" id="{D35FDAF9-A182-4550-9551-8626A6FF07E6}"/>
                </a:ext>
              </a:extLst>
            </p:cNvPr>
            <p:cNvPicPr>
              <a:picLocks noChangeAspect="1"/>
            </p:cNvPicPr>
            <p:nvPr userDrawn="1"/>
          </p:nvPicPr>
          <p:blipFill>
            <a:blip r:embed="rId2"/>
            <a:stretch>
              <a:fillRect/>
            </a:stretch>
          </p:blipFill>
          <p:spPr>
            <a:xfrm>
              <a:off x="49876" y="6427599"/>
              <a:ext cx="1928319" cy="40360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DFC0CE83-9DDF-43D8-B6E5-CE007C535783}"/>
                </a:ext>
              </a:extLst>
            </p:cNvPr>
            <p:cNvPicPr>
              <a:picLocks noChangeAspect="1"/>
            </p:cNvPicPr>
            <p:nvPr userDrawn="1"/>
          </p:nvPicPr>
          <p:blipFill>
            <a:blip r:embed="rId3"/>
            <a:stretch>
              <a:fillRect/>
            </a:stretch>
          </p:blipFill>
          <p:spPr>
            <a:xfrm>
              <a:off x="2037879" y="6422208"/>
              <a:ext cx="529957" cy="392391"/>
            </a:xfrm>
            <a:prstGeom prst="rect">
              <a:avLst/>
            </a:prstGeom>
          </p:spPr>
        </p:pic>
      </p:grpSp>
    </p:spTree>
    <p:extLst>
      <p:ext uri="{BB962C8B-B14F-4D97-AF65-F5344CB8AC3E}">
        <p14:creationId xmlns:p14="http://schemas.microsoft.com/office/powerpoint/2010/main" val="109719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B696FB-13A1-485E-B77E-4EAB200FB9D5}" type="datetime1">
              <a:rPr lang="en-US" smtClean="0"/>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7604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63D9A0-CCE2-419E-84FD-F3C386571ACF}" type="datetime1">
              <a:rPr lang="en-US" smtClean="0"/>
              <a:t>5/31/2020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FB7CCBD-7B4A-48A8-9543-B11ED60AA3F4}"/>
              </a:ext>
            </a:extLst>
          </p:cNvPr>
          <p:cNvGrpSpPr/>
          <p:nvPr userDrawn="1"/>
        </p:nvGrpSpPr>
        <p:grpSpPr>
          <a:xfrm>
            <a:off x="49876" y="6422208"/>
            <a:ext cx="2517960" cy="408993"/>
            <a:chOff x="49876" y="6422208"/>
            <a:chExt cx="2517960" cy="408993"/>
          </a:xfrm>
        </p:grpSpPr>
        <p:pic>
          <p:nvPicPr>
            <p:cNvPr id="11" name="Picture 10" descr="A picture containing drawing&#10;&#10;Description automatically generated">
              <a:extLst>
                <a:ext uri="{FF2B5EF4-FFF2-40B4-BE49-F238E27FC236}">
                  <a16:creationId xmlns:a16="http://schemas.microsoft.com/office/drawing/2014/main" id="{3CF4A414-E4AB-4050-91C1-DE8654AFC18B}"/>
                </a:ext>
              </a:extLst>
            </p:cNvPr>
            <p:cNvPicPr>
              <a:picLocks noChangeAspect="1"/>
            </p:cNvPicPr>
            <p:nvPr userDrawn="1"/>
          </p:nvPicPr>
          <p:blipFill>
            <a:blip r:embed="rId2"/>
            <a:stretch>
              <a:fillRect/>
            </a:stretch>
          </p:blipFill>
          <p:spPr>
            <a:xfrm>
              <a:off x="49876" y="6427599"/>
              <a:ext cx="1928319" cy="403602"/>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678E8691-E5EF-4A1F-88AD-32C787433E9F}"/>
                </a:ext>
              </a:extLst>
            </p:cNvPr>
            <p:cNvPicPr>
              <a:picLocks noChangeAspect="1"/>
            </p:cNvPicPr>
            <p:nvPr userDrawn="1"/>
          </p:nvPicPr>
          <p:blipFill>
            <a:blip r:embed="rId3"/>
            <a:stretch>
              <a:fillRect/>
            </a:stretch>
          </p:blipFill>
          <p:spPr>
            <a:xfrm>
              <a:off x="2037879" y="6422208"/>
              <a:ext cx="529957" cy="392391"/>
            </a:xfrm>
            <a:prstGeom prst="rect">
              <a:avLst/>
            </a:prstGeom>
          </p:spPr>
        </p:pic>
      </p:grpSp>
    </p:spTree>
    <p:extLst>
      <p:ext uri="{BB962C8B-B14F-4D97-AF65-F5344CB8AC3E}">
        <p14:creationId xmlns:p14="http://schemas.microsoft.com/office/powerpoint/2010/main" val="428359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BE31C9-BC82-4ABC-BC1A-9E5500264011}" type="datetime1">
              <a:rPr lang="en-US" smtClean="0"/>
              <a:t>5/31/2020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1794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AE6ED4-C84F-43C3-80FD-8ED12D1AFBA5}" type="datetime1">
              <a:rPr lang="en-US" smtClean="0"/>
              <a:t>5/31/2020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628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9BA89-A9F6-4214-927C-487B184EF0AF}" type="datetime1">
              <a:rPr lang="en-US" smtClean="0"/>
              <a:t>5/31/2020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0076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3F3632-DE1B-4E61-BD87-F5753689A7F8}" type="datetime1">
              <a:rPr lang="en-US" smtClean="0"/>
              <a:t>5/31/2020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grpSp>
        <p:nvGrpSpPr>
          <p:cNvPr id="10" name="Group 9">
            <a:extLst>
              <a:ext uri="{FF2B5EF4-FFF2-40B4-BE49-F238E27FC236}">
                <a16:creationId xmlns:a16="http://schemas.microsoft.com/office/drawing/2014/main" id="{10418D4E-09B6-4084-95E7-F935AD522C9F}"/>
              </a:ext>
            </a:extLst>
          </p:cNvPr>
          <p:cNvGrpSpPr/>
          <p:nvPr userDrawn="1"/>
        </p:nvGrpSpPr>
        <p:grpSpPr>
          <a:xfrm>
            <a:off x="49876" y="6422208"/>
            <a:ext cx="2517960" cy="408993"/>
            <a:chOff x="49876" y="6422208"/>
            <a:chExt cx="2517960" cy="408993"/>
          </a:xfrm>
        </p:grpSpPr>
        <p:pic>
          <p:nvPicPr>
            <p:cNvPr id="11" name="Picture 10" descr="A picture containing drawing&#10;&#10;Description automatically generated">
              <a:extLst>
                <a:ext uri="{FF2B5EF4-FFF2-40B4-BE49-F238E27FC236}">
                  <a16:creationId xmlns:a16="http://schemas.microsoft.com/office/drawing/2014/main" id="{64733958-439D-4FC5-85BE-FCDBA582B2C7}"/>
                </a:ext>
              </a:extLst>
            </p:cNvPr>
            <p:cNvPicPr>
              <a:picLocks noChangeAspect="1"/>
            </p:cNvPicPr>
            <p:nvPr userDrawn="1"/>
          </p:nvPicPr>
          <p:blipFill>
            <a:blip r:embed="rId2"/>
            <a:stretch>
              <a:fillRect/>
            </a:stretch>
          </p:blipFill>
          <p:spPr>
            <a:xfrm>
              <a:off x="49876" y="6427599"/>
              <a:ext cx="1928319" cy="403602"/>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8EFEAED-99E1-4BA2-930E-61CACA659DEC}"/>
                </a:ext>
              </a:extLst>
            </p:cNvPr>
            <p:cNvPicPr>
              <a:picLocks noChangeAspect="1"/>
            </p:cNvPicPr>
            <p:nvPr userDrawn="1"/>
          </p:nvPicPr>
          <p:blipFill>
            <a:blip r:embed="rId3"/>
            <a:stretch>
              <a:fillRect/>
            </a:stretch>
          </p:blipFill>
          <p:spPr>
            <a:xfrm>
              <a:off x="2037879" y="6422208"/>
              <a:ext cx="529957" cy="392391"/>
            </a:xfrm>
            <a:prstGeom prst="rect">
              <a:avLst/>
            </a:prstGeom>
          </p:spPr>
        </p:pic>
      </p:grpSp>
    </p:spTree>
    <p:extLst>
      <p:ext uri="{BB962C8B-B14F-4D97-AF65-F5344CB8AC3E}">
        <p14:creationId xmlns:p14="http://schemas.microsoft.com/office/powerpoint/2010/main" val="356860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4594C15-206A-42CE-94ED-B21B25FD7594}" type="datetime1">
              <a:rPr lang="en-US" smtClean="0"/>
              <a:t>5/31/2020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F63A3B-78C7-47BE-AE5E-E10140E04643}" type="slidenum">
              <a:rPr lang="en-US" smtClean="0"/>
              <a:t>‹#›</a:t>
            </a:fld>
            <a:endParaRPr lang="en-US" dirty="0"/>
          </a:p>
        </p:txBody>
      </p:sp>
      <p:grpSp>
        <p:nvGrpSpPr>
          <p:cNvPr id="10" name="Group 9">
            <a:extLst>
              <a:ext uri="{FF2B5EF4-FFF2-40B4-BE49-F238E27FC236}">
                <a16:creationId xmlns:a16="http://schemas.microsoft.com/office/drawing/2014/main" id="{85CFF25E-55DF-4BFA-B872-7193B5BA7E94}"/>
              </a:ext>
            </a:extLst>
          </p:cNvPr>
          <p:cNvGrpSpPr/>
          <p:nvPr userDrawn="1"/>
        </p:nvGrpSpPr>
        <p:grpSpPr>
          <a:xfrm>
            <a:off x="49876" y="6422208"/>
            <a:ext cx="2517960" cy="408993"/>
            <a:chOff x="49876" y="6422208"/>
            <a:chExt cx="2517960" cy="408993"/>
          </a:xfrm>
        </p:grpSpPr>
        <p:pic>
          <p:nvPicPr>
            <p:cNvPr id="11" name="Picture 10" descr="A picture containing drawing&#10;&#10;Description automatically generated">
              <a:extLst>
                <a:ext uri="{FF2B5EF4-FFF2-40B4-BE49-F238E27FC236}">
                  <a16:creationId xmlns:a16="http://schemas.microsoft.com/office/drawing/2014/main" id="{F031873C-EE79-4655-9AFD-DEDCE4D7F250}"/>
                </a:ext>
              </a:extLst>
            </p:cNvPr>
            <p:cNvPicPr>
              <a:picLocks noChangeAspect="1"/>
            </p:cNvPicPr>
            <p:nvPr userDrawn="1"/>
          </p:nvPicPr>
          <p:blipFill>
            <a:blip r:embed="rId2"/>
            <a:stretch>
              <a:fillRect/>
            </a:stretch>
          </p:blipFill>
          <p:spPr>
            <a:xfrm>
              <a:off x="49876" y="6427599"/>
              <a:ext cx="1928319" cy="403602"/>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50D765A0-0976-42C6-B17C-A363112DEF18}"/>
                </a:ext>
              </a:extLst>
            </p:cNvPr>
            <p:cNvPicPr>
              <a:picLocks noChangeAspect="1"/>
            </p:cNvPicPr>
            <p:nvPr userDrawn="1"/>
          </p:nvPicPr>
          <p:blipFill>
            <a:blip r:embed="rId3"/>
            <a:stretch>
              <a:fillRect/>
            </a:stretch>
          </p:blipFill>
          <p:spPr>
            <a:xfrm>
              <a:off x="2037879" y="6422208"/>
              <a:ext cx="529957" cy="392391"/>
            </a:xfrm>
            <a:prstGeom prst="rect">
              <a:avLst/>
            </a:prstGeom>
          </p:spPr>
        </p:pic>
      </p:grpSp>
    </p:spTree>
    <p:extLst>
      <p:ext uri="{BB962C8B-B14F-4D97-AF65-F5344CB8AC3E}">
        <p14:creationId xmlns:p14="http://schemas.microsoft.com/office/powerpoint/2010/main" val="372150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82B03-8BA0-450F-ABB2-550B1DC73936}" type="datetime1">
              <a:rPr lang="en-US" smtClean="0"/>
              <a:t>5/31/2020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grpSp>
        <p:nvGrpSpPr>
          <p:cNvPr id="10" name="Group 9">
            <a:extLst>
              <a:ext uri="{FF2B5EF4-FFF2-40B4-BE49-F238E27FC236}">
                <a16:creationId xmlns:a16="http://schemas.microsoft.com/office/drawing/2014/main" id="{E124B846-F8E3-46CE-8359-0142D07D17AF}"/>
              </a:ext>
            </a:extLst>
          </p:cNvPr>
          <p:cNvGrpSpPr/>
          <p:nvPr userDrawn="1"/>
        </p:nvGrpSpPr>
        <p:grpSpPr>
          <a:xfrm>
            <a:off x="49876" y="6422208"/>
            <a:ext cx="2517960" cy="408993"/>
            <a:chOff x="49876" y="6422208"/>
            <a:chExt cx="2517960" cy="408993"/>
          </a:xfrm>
        </p:grpSpPr>
        <p:pic>
          <p:nvPicPr>
            <p:cNvPr id="11" name="Picture 10" descr="A picture containing drawing&#10;&#10;Description automatically generated">
              <a:extLst>
                <a:ext uri="{FF2B5EF4-FFF2-40B4-BE49-F238E27FC236}">
                  <a16:creationId xmlns:a16="http://schemas.microsoft.com/office/drawing/2014/main" id="{6E3735C8-2772-4A39-9300-939693A62369}"/>
                </a:ext>
              </a:extLst>
            </p:cNvPr>
            <p:cNvPicPr>
              <a:picLocks noChangeAspect="1"/>
            </p:cNvPicPr>
            <p:nvPr userDrawn="1"/>
          </p:nvPicPr>
          <p:blipFill>
            <a:blip r:embed="rId3"/>
            <a:stretch>
              <a:fillRect/>
            </a:stretch>
          </p:blipFill>
          <p:spPr>
            <a:xfrm>
              <a:off x="49876" y="6427599"/>
              <a:ext cx="1928319" cy="403602"/>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B088DEE6-F73A-4D87-8762-BE897D18DFFA}"/>
                </a:ext>
              </a:extLst>
            </p:cNvPr>
            <p:cNvPicPr>
              <a:picLocks noChangeAspect="1"/>
            </p:cNvPicPr>
            <p:nvPr userDrawn="1"/>
          </p:nvPicPr>
          <p:blipFill>
            <a:blip r:embed="rId4"/>
            <a:stretch>
              <a:fillRect/>
            </a:stretch>
          </p:blipFill>
          <p:spPr>
            <a:xfrm>
              <a:off x="2037879" y="6422208"/>
              <a:ext cx="529957" cy="392391"/>
            </a:xfrm>
            <a:prstGeom prst="rect">
              <a:avLst/>
            </a:prstGeom>
          </p:spPr>
        </p:pic>
      </p:grpSp>
    </p:spTree>
    <p:extLst>
      <p:ext uri="{BB962C8B-B14F-4D97-AF65-F5344CB8AC3E}">
        <p14:creationId xmlns:p14="http://schemas.microsoft.com/office/powerpoint/2010/main" val="78358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F7F3092-98C7-4190-B0E9-0D1AEACFD145}" type="datetime1">
              <a:rPr lang="en-US" smtClean="0"/>
              <a:t>5/31/2020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6E70A065-52DB-4906-BCD3-340AF9C59885}"/>
              </a:ext>
            </a:extLst>
          </p:cNvPr>
          <p:cNvPicPr>
            <a:picLocks noChangeAspect="1"/>
          </p:cNvPicPr>
          <p:nvPr userDrawn="1"/>
        </p:nvPicPr>
        <p:blipFill>
          <a:blip r:embed="rId13"/>
          <a:stretch>
            <a:fillRect/>
          </a:stretch>
        </p:blipFill>
        <p:spPr>
          <a:xfrm>
            <a:off x="88323" y="6443233"/>
            <a:ext cx="1778924" cy="37233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64BDA2C6-4187-4145-A945-025A03594283}"/>
              </a:ext>
            </a:extLst>
          </p:cNvPr>
          <p:cNvPicPr>
            <a:picLocks noChangeAspect="1"/>
          </p:cNvPicPr>
          <p:nvPr userDrawn="1"/>
        </p:nvPicPr>
        <p:blipFill>
          <a:blip r:embed="rId14"/>
          <a:stretch>
            <a:fillRect/>
          </a:stretch>
        </p:blipFill>
        <p:spPr>
          <a:xfrm>
            <a:off x="1921393" y="6475131"/>
            <a:ext cx="449668" cy="332945"/>
          </a:xfrm>
          <a:prstGeom prst="rect">
            <a:avLst/>
          </a:prstGeom>
        </p:spPr>
      </p:pic>
    </p:spTree>
    <p:extLst>
      <p:ext uri="{BB962C8B-B14F-4D97-AF65-F5344CB8AC3E}">
        <p14:creationId xmlns:p14="http://schemas.microsoft.com/office/powerpoint/2010/main" val="1693917017"/>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6" name="Picture 5" descr="A person lying on a bed&#10;&#10;Description automatically generated">
            <a:extLst>
              <a:ext uri="{FF2B5EF4-FFF2-40B4-BE49-F238E27FC236}">
                <a16:creationId xmlns:a16="http://schemas.microsoft.com/office/drawing/2014/main" id="{FEB80406-6E44-4152-BABB-4D63506F79A7}"/>
              </a:ext>
            </a:extLst>
          </p:cNvPr>
          <p:cNvPicPr>
            <a:picLocks noChangeAspect="1"/>
          </p:cNvPicPr>
          <p:nvPr/>
        </p:nvPicPr>
        <p:blipFill rotWithShape="1">
          <a:blip r:embed="rId3">
            <a:alphaModFix amt="70000"/>
          </a:blip>
          <a:srcRect l="4535" r="16797" b="-1"/>
          <a:stretch/>
        </p:blipFill>
        <p:spPr>
          <a:xfrm>
            <a:off x="20" y="0"/>
            <a:ext cx="9143980" cy="6363222"/>
          </a:xfrm>
          <a:prstGeom prst="rect">
            <a:avLst/>
          </a:prstGeom>
          <a:noFill/>
          <a:effectLst>
            <a:outerShdw sx="1000" sy="1000" algn="ctr" rotWithShape="0">
              <a:srgbClr val="000000">
                <a:alpha val="0"/>
              </a:srgbClr>
            </a:outerShdw>
          </a:effectLst>
        </p:spPr>
      </p:pic>
      <p:sp>
        <p:nvSpPr>
          <p:cNvPr id="2" name="Title 1"/>
          <p:cNvSpPr>
            <a:spLocks noGrp="1"/>
          </p:cNvSpPr>
          <p:nvPr>
            <p:ph type="ctrTitle"/>
          </p:nvPr>
        </p:nvSpPr>
        <p:spPr>
          <a:xfrm>
            <a:off x="822960" y="982241"/>
            <a:ext cx="7543800" cy="3566160"/>
          </a:xfrm>
        </p:spPr>
        <p:txBody>
          <a:bodyPr vert="horz" lIns="91440" tIns="45720" rIns="91440" bIns="45720" rtlCol="0">
            <a:normAutofit fontScale="90000"/>
          </a:bodyPr>
          <a:lstStyle/>
          <a:p>
            <a:br>
              <a:rPr lang="en-US" sz="2000" dirty="0">
                <a:solidFill>
                  <a:srgbClr val="FFFFFF"/>
                </a:solidFill>
              </a:rPr>
            </a:br>
            <a:br>
              <a:rPr lang="en-US" sz="2000" dirty="0">
                <a:solidFill>
                  <a:srgbClr val="FFFFFF"/>
                </a:solidFill>
              </a:rPr>
            </a:br>
            <a:br>
              <a:rPr lang="en-US" sz="2000" dirty="0">
                <a:solidFill>
                  <a:srgbClr val="FFFFFF"/>
                </a:solidFill>
              </a:rPr>
            </a:br>
            <a:br>
              <a:rPr lang="en-US" sz="2000" dirty="0">
                <a:solidFill>
                  <a:srgbClr val="FFFFFF"/>
                </a:solidFill>
              </a:rPr>
            </a:br>
            <a:br>
              <a:rPr lang="en-US" sz="2000" dirty="0">
                <a:solidFill>
                  <a:srgbClr val="FFFFFF"/>
                </a:solidFill>
              </a:rPr>
            </a:br>
            <a:br>
              <a:rPr lang="en-US" sz="2000" dirty="0">
                <a:solidFill>
                  <a:srgbClr val="FFFFFF"/>
                </a:solidFill>
              </a:rPr>
            </a:br>
            <a:br>
              <a:rPr lang="en-US" sz="2000" dirty="0">
                <a:solidFill>
                  <a:srgbClr val="FFFFFF"/>
                </a:solidFill>
              </a:rPr>
            </a:br>
            <a:br>
              <a:rPr lang="en-US" sz="2000" dirty="0">
                <a:solidFill>
                  <a:srgbClr val="FFFFFF"/>
                </a:solidFill>
              </a:rPr>
            </a:br>
            <a:br>
              <a:rPr lang="en-US" sz="2000" dirty="0">
                <a:solidFill>
                  <a:srgbClr val="FFFFFF"/>
                </a:solidFill>
              </a:rPr>
            </a:br>
            <a:br>
              <a:rPr lang="en-US" sz="2000" dirty="0">
                <a:solidFill>
                  <a:srgbClr val="FFFFFF"/>
                </a:solidFill>
              </a:rPr>
            </a:br>
            <a:br>
              <a:rPr lang="en-US" sz="2000" dirty="0">
                <a:solidFill>
                  <a:srgbClr val="FFFFFF"/>
                </a:solidFill>
              </a:rPr>
            </a:br>
            <a:br>
              <a:rPr lang="en-US" sz="2000" b="1" dirty="0">
                <a:solidFill>
                  <a:srgbClr val="FFFFFF"/>
                </a:solidFill>
              </a:rPr>
            </a:br>
            <a:br>
              <a:rPr lang="en-US" sz="2000" b="1" dirty="0">
                <a:solidFill>
                  <a:srgbClr val="FFFFFF"/>
                </a:solidFill>
              </a:rPr>
            </a:br>
            <a:br>
              <a:rPr lang="en-US" sz="2000" b="1" dirty="0">
                <a:solidFill>
                  <a:srgbClr val="FFFFFF"/>
                </a:solidFill>
              </a:rPr>
            </a:br>
            <a:br>
              <a:rPr lang="en-US" sz="2000" b="1" dirty="0">
                <a:solidFill>
                  <a:srgbClr val="FFFFFF"/>
                </a:solidFill>
              </a:rPr>
            </a:br>
            <a:br>
              <a:rPr lang="en-US" sz="2000" b="1" dirty="0">
                <a:solidFill>
                  <a:srgbClr val="FFFFFF"/>
                </a:solidFill>
              </a:rPr>
            </a:br>
            <a:br>
              <a:rPr lang="en-US" sz="2000" b="1" dirty="0">
                <a:solidFill>
                  <a:srgbClr val="FFFFFF"/>
                </a:solidFill>
              </a:rPr>
            </a:br>
            <a:br>
              <a:rPr lang="en-US" sz="2000" b="1" dirty="0">
                <a:solidFill>
                  <a:srgbClr val="FFFFFF"/>
                </a:solidFill>
              </a:rPr>
            </a:br>
            <a:br>
              <a:rPr lang="en-US" sz="2000" b="1" dirty="0">
                <a:solidFill>
                  <a:srgbClr val="FFFFFF"/>
                </a:solidFill>
              </a:rPr>
            </a:br>
            <a:br>
              <a:rPr lang="en-US" sz="2000" b="1" dirty="0">
                <a:solidFill>
                  <a:srgbClr val="FFFFFF"/>
                </a:solidFill>
              </a:rPr>
            </a:br>
            <a:br>
              <a:rPr lang="en-US" sz="2000" b="1" dirty="0">
                <a:solidFill>
                  <a:srgbClr val="FFFFFF"/>
                </a:solidFill>
              </a:rPr>
            </a:br>
            <a:br>
              <a:rPr lang="en-US" sz="2000" b="1" dirty="0">
                <a:solidFill>
                  <a:srgbClr val="FFFFFF"/>
                </a:solidFill>
              </a:rPr>
            </a:br>
            <a:br>
              <a:rPr lang="en-US" sz="2700" b="1" dirty="0">
                <a:solidFill>
                  <a:srgbClr val="FFFFFF"/>
                </a:solidFill>
              </a:rPr>
            </a:br>
            <a:r>
              <a:rPr lang="en-US" sz="2700" b="1" dirty="0">
                <a:solidFill>
                  <a:schemeClr val="bg1"/>
                </a:solidFill>
              </a:rPr>
              <a:t>SLEEP SOLUTIONS FOR FAMILIES</a:t>
            </a:r>
            <a:br>
              <a:rPr lang="en-US" sz="2700" b="1" dirty="0">
                <a:solidFill>
                  <a:schemeClr val="bg1"/>
                </a:solidFill>
              </a:rPr>
            </a:br>
            <a:r>
              <a:rPr lang="en-US" sz="2700" b="1" dirty="0">
                <a:solidFill>
                  <a:schemeClr val="bg1"/>
                </a:solidFill>
              </a:rPr>
              <a:t>JUNE 3, 2020</a:t>
            </a:r>
            <a:br>
              <a:rPr lang="en-US" sz="2000" b="1" dirty="0">
                <a:solidFill>
                  <a:srgbClr val="FFFFFF"/>
                </a:solidFill>
              </a:rPr>
            </a:br>
            <a:endParaRPr lang="en-US" sz="2000" b="1" dirty="0">
              <a:solidFill>
                <a:srgbClr val="FFFFFF"/>
              </a:solidFill>
            </a:endParaRPr>
          </a:p>
        </p:txBody>
      </p:sp>
      <p:sp>
        <p:nvSpPr>
          <p:cNvPr id="3" name="Subtitle 2"/>
          <p:cNvSpPr>
            <a:spLocks noGrp="1"/>
          </p:cNvSpPr>
          <p:nvPr>
            <p:ph type="subTitle" idx="1"/>
          </p:nvPr>
        </p:nvSpPr>
        <p:spPr>
          <a:xfrm>
            <a:off x="825038" y="4455621"/>
            <a:ext cx="8318942" cy="1143000"/>
          </a:xfrm>
        </p:spPr>
        <p:txBody>
          <a:bodyPr vert="horz" lIns="91440" tIns="45720" rIns="91440" bIns="45720" rtlCol="0">
            <a:normAutofit fontScale="92500" lnSpcReduction="10000"/>
          </a:bodyPr>
          <a:lstStyle/>
          <a:p>
            <a:r>
              <a:rPr lang="en-US" sz="2100" b="1" dirty="0">
                <a:solidFill>
                  <a:schemeClr val="bg1"/>
                </a:solidFill>
              </a:rPr>
              <a:t>Jamie Cassoff, PhD</a:t>
            </a:r>
            <a:br>
              <a:rPr lang="en-US" sz="2100" b="1" dirty="0">
                <a:solidFill>
                  <a:schemeClr val="bg1"/>
                </a:solidFill>
              </a:rPr>
            </a:br>
            <a:r>
              <a:rPr lang="en-US" sz="2100" b="1" dirty="0">
                <a:solidFill>
                  <a:schemeClr val="bg1"/>
                </a:solidFill>
              </a:rPr>
              <a:t>Certified Pediatric Sleep Consultant, The Kids' Sleep Clinic</a:t>
            </a:r>
            <a:br>
              <a:rPr lang="en-US" sz="2100" b="1" dirty="0">
                <a:solidFill>
                  <a:schemeClr val="bg1"/>
                </a:solidFill>
              </a:rPr>
            </a:br>
            <a:r>
              <a:rPr lang="en-US" sz="2100" b="1" dirty="0">
                <a:solidFill>
                  <a:schemeClr val="bg1"/>
                </a:solidFill>
              </a:rPr>
              <a:t>Psychology Professor, Concordia University</a:t>
            </a:r>
            <a:br>
              <a:rPr lang="en-US" sz="2100" b="1" dirty="0">
                <a:solidFill>
                  <a:schemeClr val="bg1"/>
                </a:solidFill>
              </a:rPr>
            </a:br>
            <a:endParaRPr lang="en-US" sz="2100" dirty="0">
              <a:solidFill>
                <a:schemeClr val="bg1"/>
              </a:solidFill>
            </a:endParaRPr>
          </a:p>
          <a:p>
            <a:pPr indent="-228600">
              <a:buFont typeface="Arial" panose="020B0604020202020204" pitchFamily="34" charset="0"/>
              <a:buChar char="•"/>
            </a:pPr>
            <a:endParaRPr lang="en-US" dirty="0">
              <a:solidFill>
                <a:srgbClr val="FFFFFF"/>
              </a:solidFill>
            </a:endParaRPr>
          </a:p>
          <a:p>
            <a:pPr indent="-228600">
              <a:buFont typeface="Arial" panose="020B0604020202020204" pitchFamily="34" charset="0"/>
              <a:buChar char="•"/>
            </a:pPr>
            <a:endParaRPr lang="en-US" dirty="0">
              <a:solidFill>
                <a:srgbClr val="FFFFFF"/>
              </a:solidFill>
            </a:endParaRPr>
          </a:p>
          <a:p>
            <a:pPr indent="-228600">
              <a:buFont typeface="Arial" panose="020B0604020202020204" pitchFamily="34" charset="0"/>
              <a:buChar char="•"/>
            </a:pPr>
            <a:endParaRPr lang="en-US" dirty="0">
              <a:solidFill>
                <a:srgbClr val="FFFFFF"/>
              </a:solidFill>
            </a:endParaRPr>
          </a:p>
        </p:txBody>
      </p:sp>
      <p:sp>
        <p:nvSpPr>
          <p:cNvPr id="28" name="Slide Number Placeholder 27">
            <a:extLst>
              <a:ext uri="{FF2B5EF4-FFF2-40B4-BE49-F238E27FC236}">
                <a16:creationId xmlns:a16="http://schemas.microsoft.com/office/drawing/2014/main" id="{E5D512B7-EE9F-482A-B985-5A5424568524}"/>
              </a:ext>
            </a:extLst>
          </p:cNvPr>
          <p:cNvSpPr>
            <a:spLocks noGrp="1"/>
          </p:cNvSpPr>
          <p:nvPr>
            <p:ph type="sldNum" sz="quarter" idx="12"/>
          </p:nvPr>
        </p:nvSpPr>
        <p:spPr/>
        <p:txBody>
          <a:bodyPr/>
          <a:lstStyle/>
          <a:p>
            <a:fld id="{48F63A3B-78C7-47BE-AE5E-E10140E04643}" type="slidenum">
              <a:rPr lang="en-US" smtClean="0"/>
              <a:t>1</a:t>
            </a:fld>
            <a:endParaRPr lang="en-US" dirty="0"/>
          </a:p>
        </p:txBody>
      </p:sp>
    </p:spTree>
    <p:extLst>
      <p:ext uri="{BB962C8B-B14F-4D97-AF65-F5344CB8AC3E}">
        <p14:creationId xmlns:p14="http://schemas.microsoft.com/office/powerpoint/2010/main" val="14147003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Sleep and Social/Emotional Health</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1054854518"/>
              </p:ext>
            </p:extLst>
          </p:nvPr>
        </p:nvGraphicFramePr>
        <p:xfrm>
          <a:off x="497323" y="1878903"/>
          <a:ext cx="7920167" cy="4434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4C89942C-B611-4AC4-B576-06C9410CA2FD}"/>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471978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Sleep and Chronic Disease</a:t>
            </a:r>
          </a:p>
        </p:txBody>
      </p:sp>
      <p:sp>
        <p:nvSpPr>
          <p:cNvPr id="3" name="Content Placeholder 2"/>
          <p:cNvSpPr>
            <a:spLocks noGrp="1"/>
          </p:cNvSpPr>
          <p:nvPr>
            <p:ph idx="1"/>
          </p:nvPr>
        </p:nvSpPr>
        <p:spPr>
          <a:xfrm>
            <a:off x="501354" y="1958467"/>
            <a:ext cx="8141292" cy="4292019"/>
          </a:xfrm>
        </p:spPr>
        <p:txBody>
          <a:bodyPr>
            <a:normAutofit/>
          </a:bodyPr>
          <a:lstStyle/>
          <a:p>
            <a:pPr marL="461772" indent="-342900">
              <a:buFont typeface="Wingdings" panose="05000000000000000000" pitchFamily="2" charset="2"/>
              <a:buChar char="§"/>
            </a:pPr>
            <a:r>
              <a:rPr lang="en-CA" dirty="0">
                <a:solidFill>
                  <a:schemeClr val="tx1"/>
                </a:solidFill>
              </a:rPr>
              <a:t>Short sleep duration results in metabolic changes that may be linked to </a:t>
            </a:r>
            <a:r>
              <a:rPr lang="en-CA" b="1" i="1" dirty="0">
                <a:solidFill>
                  <a:srgbClr val="FF0000"/>
                </a:solidFill>
              </a:rPr>
              <a:t>obesity </a:t>
            </a:r>
          </a:p>
          <a:p>
            <a:pPr marL="461772" indent="-342900">
              <a:buFont typeface="Wingdings" panose="05000000000000000000" pitchFamily="2" charset="2"/>
              <a:buChar char="§"/>
            </a:pPr>
            <a:r>
              <a:rPr lang="en-CA" dirty="0">
                <a:solidFill>
                  <a:schemeClr val="tx1"/>
                </a:solidFill>
              </a:rPr>
              <a:t>This association has been reported in all age groups—but has been particularly pronounced in children.</a:t>
            </a:r>
          </a:p>
          <a:p>
            <a:pPr marL="461772" indent="-342900">
              <a:buFont typeface="Wingdings" panose="05000000000000000000" pitchFamily="2" charset="2"/>
              <a:buChar char="§"/>
            </a:pPr>
            <a:r>
              <a:rPr lang="en-CA" dirty="0">
                <a:solidFill>
                  <a:schemeClr val="tx1"/>
                </a:solidFill>
              </a:rPr>
              <a:t>Insufficient sleep in youngsters may adversely affect the function of a region of the brain known as the </a:t>
            </a:r>
            <a:r>
              <a:rPr lang="en-CA" b="1" i="1" dirty="0">
                <a:solidFill>
                  <a:srgbClr val="FF0000"/>
                </a:solidFill>
              </a:rPr>
              <a:t>hypothalamus</a:t>
            </a:r>
            <a:r>
              <a:rPr lang="en-CA" dirty="0">
                <a:solidFill>
                  <a:schemeClr val="tx1"/>
                </a:solidFill>
              </a:rPr>
              <a:t>, which regulates appetite and the expenditure of energy:</a:t>
            </a:r>
          </a:p>
          <a:p>
            <a:pPr marL="754380" lvl="1" indent="-342900">
              <a:buFont typeface="Wingdings" panose="05000000000000000000" pitchFamily="2" charset="2"/>
              <a:buChar char="§"/>
            </a:pPr>
            <a:r>
              <a:rPr lang="en-CA" dirty="0"/>
              <a:t>Lower leptin level (Less Full)</a:t>
            </a:r>
          </a:p>
          <a:p>
            <a:pPr marL="754380" lvl="1" indent="-342900">
              <a:buFont typeface="Wingdings" panose="05000000000000000000" pitchFamily="2" charset="2"/>
              <a:buChar char="§"/>
            </a:pPr>
            <a:r>
              <a:rPr lang="en-CA" dirty="0"/>
              <a:t>Elevated ghrelin (More Hungry)  </a:t>
            </a:r>
          </a:p>
          <a:p>
            <a:pPr marL="754380" lvl="1" indent="-342900">
              <a:buFont typeface="Wingdings" panose="05000000000000000000" pitchFamily="2" charset="2"/>
              <a:buChar char="§"/>
            </a:pPr>
            <a:r>
              <a:rPr lang="en-CA" dirty="0"/>
              <a:t>Enhanced appetite (More FOOD)</a:t>
            </a:r>
          </a:p>
          <a:p>
            <a:pPr>
              <a:buFont typeface="Wingdings" panose="05000000000000000000" pitchFamily="2" charset="2"/>
              <a:buChar char="§"/>
            </a:pPr>
            <a:endParaRPr lang="en-CA" baseline="30000" dirty="0">
              <a:solidFill>
                <a:schemeClr val="tx1"/>
              </a:solidFill>
            </a:endParaRPr>
          </a:p>
          <a:p>
            <a:pPr marL="461772" indent="-342900">
              <a:buFont typeface="Wingdings" panose="05000000000000000000" pitchFamily="2" charset="2"/>
              <a:buChar char="§"/>
            </a:pPr>
            <a:endParaRPr lang="en-CA" dirty="0"/>
          </a:p>
          <a:p>
            <a:pPr marL="461772" indent="-342900">
              <a:buFont typeface="Wingdings" panose="05000000000000000000" pitchFamily="2" charset="2"/>
              <a:buChar char="§"/>
            </a:pPr>
            <a:endParaRPr lang="en-CA" dirty="0"/>
          </a:p>
        </p:txBody>
      </p:sp>
      <p:sp>
        <p:nvSpPr>
          <p:cNvPr id="4" name="Slide Number Placeholder 3">
            <a:extLst>
              <a:ext uri="{FF2B5EF4-FFF2-40B4-BE49-F238E27FC236}">
                <a16:creationId xmlns:a16="http://schemas.microsoft.com/office/drawing/2014/main" id="{1410810B-A7C4-4058-8366-C63AB8863220}"/>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416922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CA" dirty="0"/>
              <a:t>Sleep and Chronic Disease</a:t>
            </a:r>
          </a:p>
        </p:txBody>
      </p:sp>
      <p:graphicFrame>
        <p:nvGraphicFramePr>
          <p:cNvPr id="7" name="Content Placeholder 2">
            <a:extLst>
              <a:ext uri="{FF2B5EF4-FFF2-40B4-BE49-F238E27FC236}">
                <a16:creationId xmlns:a16="http://schemas.microsoft.com/office/drawing/2014/main" id="{ED76620A-307F-4A7A-8477-830295145A28}"/>
              </a:ext>
            </a:extLst>
          </p:cNvPr>
          <p:cNvGraphicFramePr>
            <a:graphicFrameLocks noGrp="1"/>
          </p:cNvGraphicFramePr>
          <p:nvPr>
            <p:ph idx="1"/>
            <p:extLst>
              <p:ext uri="{D42A27DB-BD31-4B8C-83A1-F6EECF244321}">
                <p14:modId xmlns:p14="http://schemas.microsoft.com/office/powerpoint/2010/main" val="3585965346"/>
              </p:ext>
            </p:extLst>
          </p:nvPr>
        </p:nvGraphicFramePr>
        <p:xfrm>
          <a:off x="497046"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6E6C311-60FC-4AAF-969C-D359C8FB80EC}"/>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246878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951" y="431021"/>
            <a:ext cx="8686800" cy="1252728"/>
          </a:xfrm>
        </p:spPr>
        <p:txBody>
          <a:bodyPr>
            <a:normAutofit/>
          </a:bodyPr>
          <a:lstStyle/>
          <a:p>
            <a:r>
              <a:rPr lang="en-CA" dirty="0"/>
              <a:t>Sleep and Safety</a:t>
            </a:r>
            <a:endParaRPr lang="en-US" dirty="0"/>
          </a:p>
        </p:txBody>
      </p:sp>
      <p:sp>
        <p:nvSpPr>
          <p:cNvPr id="3" name="Content Placeholder 2"/>
          <p:cNvSpPr>
            <a:spLocks noGrp="1"/>
          </p:cNvSpPr>
          <p:nvPr>
            <p:ph idx="1"/>
          </p:nvPr>
        </p:nvSpPr>
        <p:spPr>
          <a:xfrm>
            <a:off x="891447" y="810356"/>
            <a:ext cx="7325628" cy="5616623"/>
          </a:xfrm>
        </p:spPr>
        <p:txBody>
          <a:bodyPr>
            <a:normAutofit/>
          </a:bodyPr>
          <a:lstStyle/>
          <a:p>
            <a:pPr marL="118872" indent="0">
              <a:buNone/>
            </a:pPr>
            <a:r>
              <a:rPr lang="en-CA" b="1" u="sng" dirty="0"/>
              <a:t> </a:t>
            </a:r>
          </a:p>
          <a:p>
            <a:pPr>
              <a:buFont typeface="Arial" panose="020B0604020202020204" pitchFamily="34" charset="0"/>
              <a:buChar char="•"/>
            </a:pPr>
            <a:endParaRPr lang="en-US" sz="3600" dirty="0"/>
          </a:p>
          <a:p>
            <a:pPr>
              <a:buFont typeface="Arial" panose="020B0604020202020204" pitchFamily="34" charset="0"/>
              <a:buChar char="•"/>
            </a:pPr>
            <a:r>
              <a:rPr lang="en-US" sz="2800" dirty="0"/>
              <a:t> </a:t>
            </a:r>
            <a:r>
              <a:rPr lang="en-US" sz="2800" dirty="0">
                <a:solidFill>
                  <a:srgbClr val="FF0000"/>
                </a:solidFill>
              </a:rPr>
              <a:t>Car accidents </a:t>
            </a:r>
            <a:r>
              <a:rPr lang="en-US" sz="2800" dirty="0"/>
              <a:t>is leading cause of death in adolescents</a:t>
            </a:r>
          </a:p>
          <a:p>
            <a:pPr>
              <a:buFont typeface="Arial" panose="020B0604020202020204" pitchFamily="34" charset="0"/>
              <a:buChar char="•"/>
            </a:pPr>
            <a:r>
              <a:rPr lang="en-US" sz="2800" dirty="0"/>
              <a:t> </a:t>
            </a:r>
            <a:r>
              <a:rPr lang="en-US" sz="2800" dirty="0">
                <a:solidFill>
                  <a:srgbClr val="FF0000"/>
                </a:solidFill>
              </a:rPr>
              <a:t>Sleepiness</a:t>
            </a:r>
            <a:r>
              <a:rPr lang="en-US" sz="2800" dirty="0"/>
              <a:t> = a leading cause of car accidents in adolescents and young adults</a:t>
            </a:r>
          </a:p>
          <a:p>
            <a:pPr>
              <a:buFont typeface="Arial" panose="020B0604020202020204" pitchFamily="34" charset="0"/>
              <a:buChar char="•"/>
            </a:pPr>
            <a:r>
              <a:rPr lang="en-CA" sz="2800" dirty="0"/>
              <a:t> Compared with sleeping &gt;8 hours each night</a:t>
            </a:r>
          </a:p>
          <a:p>
            <a:pPr lvl="1">
              <a:buFont typeface="Arial" panose="020B0604020202020204" pitchFamily="34" charset="0"/>
              <a:buChar char="•"/>
            </a:pPr>
            <a:r>
              <a:rPr lang="en-CA" sz="2400" dirty="0"/>
              <a:t>Sleeping 6-7 hours is associated with a </a:t>
            </a:r>
            <a:r>
              <a:rPr lang="en-CA" sz="2400" dirty="0">
                <a:solidFill>
                  <a:srgbClr val="FF0000"/>
                </a:solidFill>
              </a:rPr>
              <a:t>1.8</a:t>
            </a:r>
            <a:r>
              <a:rPr lang="en-CA" sz="2400" dirty="0"/>
              <a:t> times higher risk for a sleep-related crash</a:t>
            </a:r>
          </a:p>
          <a:p>
            <a:pPr lvl="1">
              <a:buFont typeface="Arial" panose="020B0604020202020204" pitchFamily="34" charset="0"/>
              <a:buChar char="•"/>
            </a:pPr>
            <a:r>
              <a:rPr lang="en-CA" sz="2400" dirty="0"/>
              <a:t>Sleeping fewer than 5 hours per night results in a </a:t>
            </a:r>
            <a:r>
              <a:rPr lang="en-CA" sz="2400" dirty="0">
                <a:solidFill>
                  <a:srgbClr val="FF0000"/>
                </a:solidFill>
              </a:rPr>
              <a:t>4.5</a:t>
            </a:r>
            <a:r>
              <a:rPr lang="en-CA" sz="2400" dirty="0"/>
              <a:t> times higher risk</a:t>
            </a:r>
            <a:endParaRPr lang="en-US" sz="2400" dirty="0"/>
          </a:p>
        </p:txBody>
      </p:sp>
      <p:sp>
        <p:nvSpPr>
          <p:cNvPr id="4" name="Slide Number Placeholder 3">
            <a:extLst>
              <a:ext uri="{FF2B5EF4-FFF2-40B4-BE49-F238E27FC236}">
                <a16:creationId xmlns:a16="http://schemas.microsoft.com/office/drawing/2014/main" id="{817CA41A-96E0-4165-92F7-1579C2BF04BE}"/>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2"/>
          <p:cNvSpPr>
            <a:spLocks noGrp="1"/>
          </p:cNvSpPr>
          <p:nvPr>
            <p:ph type="title"/>
          </p:nvPr>
        </p:nvSpPr>
        <p:spPr/>
        <p:txBody>
          <a:bodyPr/>
          <a:lstStyle/>
          <a:p>
            <a:r>
              <a:rPr lang="en-US" altLang="en-US">
                <a:ea typeface="ヒラギノ角ゴ Pro W3" pitchFamily="-84" charset="-128"/>
              </a:rPr>
              <a:t>Sleep and ADHD</a:t>
            </a:r>
          </a:p>
        </p:txBody>
      </p:sp>
      <p:sp>
        <p:nvSpPr>
          <p:cNvPr id="68610" name="Content Placeholder 1"/>
          <p:cNvSpPr>
            <a:spLocks noGrp="1"/>
          </p:cNvSpPr>
          <p:nvPr>
            <p:ph idx="1"/>
          </p:nvPr>
        </p:nvSpPr>
        <p:spPr/>
        <p:txBody>
          <a:bodyPr/>
          <a:lstStyle/>
          <a:p>
            <a:r>
              <a:rPr lang="en-US" altLang="en-US">
                <a:ea typeface="ヒラギノ角ゴ Pro W3" pitchFamily="-84" charset="-128"/>
              </a:rPr>
              <a:t>In </a:t>
            </a:r>
            <a:r>
              <a:rPr lang="en-US" altLang="en-US">
                <a:solidFill>
                  <a:srgbClr val="FF0000"/>
                </a:solidFill>
                <a:ea typeface="ヒラギノ角ゴ Pro W3" pitchFamily="-84" charset="-128"/>
              </a:rPr>
              <a:t>attention deficit hyperactivity disorder </a:t>
            </a:r>
            <a:r>
              <a:rPr lang="en-US" altLang="en-US">
                <a:ea typeface="ヒラギノ角ゴ Pro W3" pitchFamily="-84" charset="-128"/>
              </a:rPr>
              <a:t>(</a:t>
            </a:r>
            <a:r>
              <a:rPr lang="en-US" altLang="en-US" dirty="0">
                <a:ea typeface="ヒラギノ角ゴ Pro W3" pitchFamily="-84" charset="-128"/>
              </a:rPr>
              <a:t>ADHD) improvements in sleep lead to better behavior. </a:t>
            </a:r>
          </a:p>
          <a:p>
            <a:endParaRPr lang="en-US" altLang="en-US" dirty="0">
              <a:ea typeface="ヒラギノ角ゴ Pro W3" pitchFamily="-84" charset="-128"/>
            </a:endParaRPr>
          </a:p>
        </p:txBody>
      </p:sp>
      <p:pic>
        <p:nvPicPr>
          <p:cNvPr id="3" name="Picture 2" descr="A close up of a person&#10;&#10;Description automatically generated">
            <a:extLst>
              <a:ext uri="{FF2B5EF4-FFF2-40B4-BE49-F238E27FC236}">
                <a16:creationId xmlns:a16="http://schemas.microsoft.com/office/drawing/2014/main" id="{CC4AD974-3760-4814-9811-A6E20F3B55ED}"/>
              </a:ext>
            </a:extLst>
          </p:cNvPr>
          <p:cNvPicPr>
            <a:picLocks noChangeAspect="1"/>
          </p:cNvPicPr>
          <p:nvPr/>
        </p:nvPicPr>
        <p:blipFill>
          <a:blip r:embed="rId3"/>
          <a:stretch>
            <a:fillRect/>
          </a:stretch>
        </p:blipFill>
        <p:spPr>
          <a:xfrm>
            <a:off x="2777287" y="2772123"/>
            <a:ext cx="3589425" cy="2388599"/>
          </a:xfrm>
          <a:prstGeom prst="rect">
            <a:avLst/>
          </a:prstGeom>
        </p:spPr>
      </p:pic>
      <p:sp>
        <p:nvSpPr>
          <p:cNvPr id="4" name="Slide Number Placeholder 3">
            <a:extLst>
              <a:ext uri="{FF2B5EF4-FFF2-40B4-BE49-F238E27FC236}">
                <a16:creationId xmlns:a16="http://schemas.microsoft.com/office/drawing/2014/main" id="{4DBE72F5-E440-4472-AA9D-2EA79D2BA9DB}"/>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70264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itle 2"/>
          <p:cNvSpPr>
            <a:spLocks noGrp="1"/>
          </p:cNvSpPr>
          <p:nvPr>
            <p:ph type="title"/>
          </p:nvPr>
        </p:nvSpPr>
        <p:spPr>
          <a:xfrm>
            <a:off x="822960" y="73662"/>
            <a:ext cx="7543800" cy="1450757"/>
          </a:xfrm>
        </p:spPr>
        <p:txBody>
          <a:bodyPr/>
          <a:lstStyle/>
          <a:p>
            <a:pPr eaLnBrk="1" hangingPunct="1"/>
            <a:r>
              <a:rPr lang="en-US" altLang="en-US" dirty="0">
                <a:ea typeface="ヒラギノ角ゴ Pro W3" pitchFamily="-84" charset="-128"/>
              </a:rPr>
              <a:t>Sleep and the Immune System</a:t>
            </a:r>
          </a:p>
        </p:txBody>
      </p:sp>
      <p:sp>
        <p:nvSpPr>
          <p:cNvPr id="79875" name="Content Placeholder 1"/>
          <p:cNvSpPr>
            <a:spLocks noGrp="1"/>
          </p:cNvSpPr>
          <p:nvPr>
            <p:ph idx="1"/>
          </p:nvPr>
        </p:nvSpPr>
        <p:spPr/>
        <p:txBody>
          <a:bodyPr/>
          <a:lstStyle/>
          <a:p>
            <a:pPr eaLnBrk="1" hangingPunct="1"/>
            <a:r>
              <a:rPr lang="en-US" altLang="en-US" dirty="0">
                <a:ea typeface="ヒラギノ角ゴ Pro W3" pitchFamily="-84" charset="-128"/>
              </a:rPr>
              <a:t>Sleep deprivation negatively affects the </a:t>
            </a:r>
            <a:r>
              <a:rPr lang="en-US" altLang="en-US" dirty="0">
                <a:solidFill>
                  <a:srgbClr val="FF0000"/>
                </a:solidFill>
                <a:ea typeface="ヒラギノ角ゴ Pro W3" pitchFamily="-84" charset="-128"/>
              </a:rPr>
              <a:t>immune system</a:t>
            </a:r>
          </a:p>
          <a:p>
            <a:pPr eaLnBrk="1" hangingPunct="1"/>
            <a:r>
              <a:rPr lang="en-US" altLang="en-US" dirty="0">
                <a:ea typeface="ヒラギノ角ゴ Pro W3" pitchFamily="-84" charset="-128"/>
              </a:rPr>
              <a:t>Severe sleep loss jolts the immune system into action, which is the same response as exposure to stress</a:t>
            </a:r>
          </a:p>
          <a:p>
            <a:pPr eaLnBrk="1" hangingPunct="1"/>
            <a:endParaRPr lang="en-US" altLang="en-US" dirty="0">
              <a:ea typeface="ヒラギノ角ゴ Pro W3" pitchFamily="-84" charset="-128"/>
            </a:endParaRPr>
          </a:p>
        </p:txBody>
      </p:sp>
      <p:sp>
        <p:nvSpPr>
          <p:cNvPr id="79874" name="Slide Number Placeholder 5"/>
          <p:cNvSpPr>
            <a:spLocks noGrp="1"/>
          </p:cNvSpPr>
          <p:nvPr>
            <p:ph type="sldNum" sz="quarter" idx="12"/>
          </p:nvPr>
        </p:nvSpPr>
        <p:spPr bwMode="auto">
          <a:xfrm>
            <a:off x="3990975" y="6249988"/>
            <a:ext cx="11620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ヒラギノ角ゴ Pro W3" pitchFamily="-84" charset="-128"/>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ヒラギノ角ゴ Pro W3" pitchFamily="-84" charset="-128"/>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ヒラギノ角ゴ Pro W3" pitchFamily="-84" charset="-128"/>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ヒラギノ角ゴ Pro W3" pitchFamily="-84" charset="-128"/>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9pPr>
          </a:lstStyle>
          <a:p>
            <a:pPr eaLnBrk="1" hangingPunct="1">
              <a:spcBef>
                <a:spcPct val="0"/>
              </a:spcBef>
              <a:buClrTx/>
              <a:buSzTx/>
              <a:buFontTx/>
              <a:buNone/>
            </a:pPr>
            <a:fld id="{71180A9B-94A4-47AD-AEC8-E5B31CF06281}" type="slidenum">
              <a:rPr lang="en-US" altLang="en-US" sz="1000"/>
              <a:pPr eaLnBrk="1" hangingPunct="1">
                <a:spcBef>
                  <a:spcPct val="0"/>
                </a:spcBef>
                <a:buClrTx/>
                <a:buSzTx/>
                <a:buFontTx/>
                <a:buNone/>
              </a:pPr>
              <a:t>15</a:t>
            </a:fld>
            <a:endParaRPr lang="en-US" altLang="en-US" sz="1000"/>
          </a:p>
        </p:txBody>
      </p:sp>
      <p:pic>
        <p:nvPicPr>
          <p:cNvPr id="55299" name="Picture 3"/>
          <p:cNvPicPr>
            <a:picLocks noChangeAspect="1" noChangeArrowheads="1"/>
          </p:cNvPicPr>
          <p:nvPr/>
        </p:nvPicPr>
        <p:blipFill>
          <a:blip r:embed="rId3"/>
          <a:srcRect/>
          <a:stretch>
            <a:fillRect/>
          </a:stretch>
        </p:blipFill>
        <p:spPr bwMode="auto">
          <a:xfrm>
            <a:off x="2667000" y="3544994"/>
            <a:ext cx="35052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2141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itle 2"/>
          <p:cNvSpPr>
            <a:spLocks noGrp="1"/>
          </p:cNvSpPr>
          <p:nvPr>
            <p:ph type="title"/>
          </p:nvPr>
        </p:nvSpPr>
        <p:spPr/>
        <p:txBody>
          <a:bodyPr>
            <a:normAutofit/>
          </a:bodyPr>
          <a:lstStyle/>
          <a:p>
            <a:pPr eaLnBrk="1" hangingPunct="1"/>
            <a:r>
              <a:rPr lang="en-CA" altLang="en-US" sz="3600" i="1" dirty="0">
                <a:ea typeface="ヒラギノ角ゴ Pro W3" pitchFamily="-84" charset="-128"/>
              </a:rPr>
              <a:t>What are the consequences of sleep deprivation? </a:t>
            </a:r>
            <a:endParaRPr lang="en-US" altLang="en-US" sz="3600" dirty="0">
              <a:ea typeface="ヒラギノ角ゴ Pro W3" pitchFamily="-84" charset="-128"/>
            </a:endParaRPr>
          </a:p>
        </p:txBody>
      </p:sp>
      <p:sp>
        <p:nvSpPr>
          <p:cNvPr id="76803" name="Content Placeholder 1"/>
          <p:cNvSpPr>
            <a:spLocks noGrp="1"/>
          </p:cNvSpPr>
          <p:nvPr>
            <p:ph idx="1"/>
          </p:nvPr>
        </p:nvSpPr>
        <p:spPr/>
        <p:txBody>
          <a:bodyPr>
            <a:normAutofit/>
          </a:bodyPr>
          <a:lstStyle/>
          <a:p>
            <a:pPr eaLnBrk="1" hangingPunct="1">
              <a:lnSpc>
                <a:spcPct val="70000"/>
              </a:lnSpc>
            </a:pPr>
            <a:r>
              <a:rPr lang="en-CA" altLang="en-US" dirty="0">
                <a:solidFill>
                  <a:srgbClr val="FF0000"/>
                </a:solidFill>
                <a:ea typeface="ヒラギノ角ゴ Pro W3" pitchFamily="-84" charset="-128"/>
              </a:rPr>
              <a:t>Sleep deprived adolescents report the following symptoms</a:t>
            </a:r>
            <a:r>
              <a:rPr lang="en-CA" altLang="en-US" dirty="0">
                <a:ea typeface="ヒラギノ角ゴ Pro W3" pitchFamily="-84" charset="-128"/>
              </a:rPr>
              <a:t>:</a:t>
            </a:r>
            <a:endParaRPr lang="en-US" altLang="en-US" sz="2000" dirty="0">
              <a:ea typeface="ヒラギノ角ゴ Pro W3" pitchFamily="-84" charset="-128"/>
            </a:endParaRPr>
          </a:p>
          <a:p>
            <a:pPr eaLnBrk="1" hangingPunct="1">
              <a:lnSpc>
                <a:spcPct val="70000"/>
              </a:lnSpc>
            </a:pPr>
            <a:r>
              <a:rPr lang="en-CA" altLang="en-US" sz="2000" dirty="0">
                <a:ea typeface="ヒラギノ角ゴ Pro W3" pitchFamily="-84" charset="-128"/>
              </a:rPr>
              <a:t>Feeling drowsy</a:t>
            </a:r>
            <a:endParaRPr lang="en-US" altLang="en-US" sz="2000" dirty="0">
              <a:ea typeface="ヒラギノ角ゴ Pro W3" pitchFamily="-84" charset="-128"/>
            </a:endParaRPr>
          </a:p>
          <a:p>
            <a:pPr eaLnBrk="1" hangingPunct="1">
              <a:lnSpc>
                <a:spcPct val="70000"/>
              </a:lnSpc>
            </a:pPr>
            <a:r>
              <a:rPr lang="en-CA" altLang="en-US" sz="2000" dirty="0">
                <a:ea typeface="ヒラギノ角ゴ Pro W3" pitchFamily="-84" charset="-128"/>
              </a:rPr>
              <a:t>Feeling tired </a:t>
            </a:r>
            <a:endParaRPr lang="en-US" altLang="en-US" sz="2000" dirty="0">
              <a:ea typeface="ヒラギノ角ゴ Pro W3" pitchFamily="-84" charset="-128"/>
            </a:endParaRPr>
          </a:p>
          <a:p>
            <a:pPr eaLnBrk="1" hangingPunct="1">
              <a:lnSpc>
                <a:spcPct val="70000"/>
              </a:lnSpc>
            </a:pPr>
            <a:r>
              <a:rPr lang="en-CA" altLang="en-US" sz="2000" dirty="0">
                <a:ea typeface="ヒラギノ角ゴ Pro W3" pitchFamily="-84" charset="-128"/>
              </a:rPr>
              <a:t>Feeling anxious</a:t>
            </a:r>
            <a:endParaRPr lang="en-US" altLang="en-US" sz="2000" dirty="0">
              <a:ea typeface="ヒラギノ角ゴ Pro W3" pitchFamily="-84" charset="-128"/>
            </a:endParaRPr>
          </a:p>
          <a:p>
            <a:pPr eaLnBrk="1" hangingPunct="1">
              <a:lnSpc>
                <a:spcPct val="70000"/>
              </a:lnSpc>
            </a:pPr>
            <a:r>
              <a:rPr lang="en-CA" altLang="en-US" sz="2000" dirty="0">
                <a:ea typeface="ヒラギノ角ゴ Pro W3" pitchFamily="-84" charset="-128"/>
              </a:rPr>
              <a:t>Having difficulty paying attention</a:t>
            </a:r>
            <a:endParaRPr lang="en-US" altLang="en-US" sz="2000" dirty="0">
              <a:ea typeface="ヒラギノ角ゴ Pro W3" pitchFamily="-84" charset="-128"/>
            </a:endParaRPr>
          </a:p>
          <a:p>
            <a:pPr eaLnBrk="1" hangingPunct="1">
              <a:lnSpc>
                <a:spcPct val="70000"/>
              </a:lnSpc>
            </a:pPr>
            <a:r>
              <a:rPr lang="en-CA" altLang="en-US" sz="2000" dirty="0">
                <a:ea typeface="ヒラギノ角ゴ Pro W3" pitchFamily="-84" charset="-128"/>
              </a:rPr>
              <a:t>Feeling stressed out </a:t>
            </a:r>
            <a:endParaRPr lang="en-US" altLang="en-US" sz="2000" dirty="0">
              <a:ea typeface="ヒラギノ角ゴ Pro W3" pitchFamily="-84" charset="-128"/>
            </a:endParaRPr>
          </a:p>
          <a:p>
            <a:pPr eaLnBrk="1" hangingPunct="1">
              <a:lnSpc>
                <a:spcPct val="70000"/>
              </a:lnSpc>
            </a:pPr>
            <a:r>
              <a:rPr lang="en-CA" altLang="en-US" sz="2000" dirty="0">
                <a:ea typeface="ヒラギノ角ゴ Pro W3" pitchFamily="-84" charset="-128"/>
              </a:rPr>
              <a:t>Having difficulty getting along with friends, family and other people</a:t>
            </a:r>
            <a:endParaRPr lang="en-US" altLang="en-US" sz="2000" dirty="0">
              <a:ea typeface="ヒラギノ角ゴ Pro W3" pitchFamily="-84" charset="-128"/>
            </a:endParaRPr>
          </a:p>
          <a:p>
            <a:pPr eaLnBrk="1" hangingPunct="1">
              <a:lnSpc>
                <a:spcPct val="70000"/>
              </a:lnSpc>
            </a:pPr>
            <a:r>
              <a:rPr lang="en-CA" altLang="en-US" sz="2000" dirty="0">
                <a:ea typeface="ヒラギノ角ゴ Pro W3" pitchFamily="-84" charset="-128"/>
              </a:rPr>
              <a:t>Experiencing mood swings</a:t>
            </a:r>
            <a:endParaRPr lang="en-US" altLang="en-US" sz="2000" dirty="0">
              <a:ea typeface="ヒラギノ角ゴ Pro W3" pitchFamily="-84" charset="-128"/>
            </a:endParaRPr>
          </a:p>
          <a:p>
            <a:pPr eaLnBrk="1" hangingPunct="1">
              <a:lnSpc>
                <a:spcPct val="70000"/>
              </a:lnSpc>
            </a:pPr>
            <a:r>
              <a:rPr lang="en-CA" altLang="en-US" sz="2000" dirty="0">
                <a:ea typeface="ヒラギノ角ゴ Pro W3" pitchFamily="-84" charset="-128"/>
              </a:rPr>
              <a:t>Showing lower performance in school </a:t>
            </a:r>
            <a:endParaRPr lang="en-US" altLang="en-US" sz="2000" dirty="0">
              <a:ea typeface="ヒラギノ角ゴ Pro W3" pitchFamily="-84" charset="-128"/>
            </a:endParaRPr>
          </a:p>
          <a:p>
            <a:pPr eaLnBrk="1" hangingPunct="1">
              <a:lnSpc>
                <a:spcPct val="70000"/>
              </a:lnSpc>
            </a:pPr>
            <a:r>
              <a:rPr lang="en-CA" altLang="en-US" sz="2000" dirty="0">
                <a:ea typeface="ヒラギノ角ゴ Pro W3" pitchFamily="-84" charset="-128"/>
              </a:rPr>
              <a:t>Lack of awareness</a:t>
            </a:r>
            <a:endParaRPr lang="en-US" altLang="en-US" sz="2000" dirty="0">
              <a:ea typeface="ヒラギノ角ゴ Pro W3" pitchFamily="-84" charset="-128"/>
            </a:endParaRPr>
          </a:p>
          <a:p>
            <a:pPr eaLnBrk="1" hangingPunct="1">
              <a:lnSpc>
                <a:spcPct val="70000"/>
              </a:lnSpc>
            </a:pPr>
            <a:endParaRPr lang="en-US" altLang="en-US" sz="2000" dirty="0">
              <a:ea typeface="ヒラギノ角ゴ Pro W3" pitchFamily="-84" charset="-128"/>
            </a:endParaRPr>
          </a:p>
        </p:txBody>
      </p:sp>
      <p:sp>
        <p:nvSpPr>
          <p:cNvPr id="2" name="Slide Number Placeholder 1">
            <a:extLst>
              <a:ext uri="{FF2B5EF4-FFF2-40B4-BE49-F238E27FC236}">
                <a16:creationId xmlns:a16="http://schemas.microsoft.com/office/drawing/2014/main" id="{B34D8406-869F-4591-8F40-E45DDE7ACB67}"/>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2246455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65E161-E4EC-4FC8-821C-5E95318BC528}"/>
              </a:ext>
            </a:extLst>
          </p:cNvPr>
          <p:cNvSpPr>
            <a:spLocks noGrp="1"/>
          </p:cNvSpPr>
          <p:nvPr>
            <p:ph type="title"/>
          </p:nvPr>
        </p:nvSpPr>
        <p:spPr>
          <a:xfrm>
            <a:off x="723900" y="643467"/>
            <a:ext cx="4691270" cy="5054008"/>
          </a:xfrm>
        </p:spPr>
        <p:txBody>
          <a:bodyPr vert="horz" lIns="91440" tIns="45720" rIns="91440" bIns="45720" rtlCol="0" anchor="ctr">
            <a:normAutofit/>
          </a:bodyPr>
          <a:lstStyle/>
          <a:p>
            <a:pPr algn="r"/>
            <a:r>
              <a:rPr lang="en-US" sz="8000" dirty="0">
                <a:solidFill>
                  <a:schemeClr val="tx1">
                    <a:lumMod val="85000"/>
                    <a:lumOff val="15000"/>
                  </a:schemeClr>
                </a:solidFill>
              </a:rPr>
              <a:t>Healthy Sleep Habits</a:t>
            </a:r>
          </a:p>
        </p:txBody>
      </p:sp>
      <p:cxnSp>
        <p:nvCxnSpPr>
          <p:cNvPr id="33" name="Straight Connector 32">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0942"/>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AC3A7F2E-D73F-4F06-892C-60AC8590FEF8}"/>
              </a:ext>
            </a:extLst>
          </p:cNvPr>
          <p:cNvGrpSpPr/>
          <p:nvPr/>
        </p:nvGrpSpPr>
        <p:grpSpPr>
          <a:xfrm>
            <a:off x="49876" y="6427599"/>
            <a:ext cx="2539926" cy="403602"/>
            <a:chOff x="49876" y="6427599"/>
            <a:chExt cx="2539926" cy="403602"/>
          </a:xfrm>
        </p:grpSpPr>
        <p:pic>
          <p:nvPicPr>
            <p:cNvPr id="21" name="Picture 20" descr="A picture containing drawing&#10;&#10;Description automatically generated">
              <a:extLst>
                <a:ext uri="{FF2B5EF4-FFF2-40B4-BE49-F238E27FC236}">
                  <a16:creationId xmlns:a16="http://schemas.microsoft.com/office/drawing/2014/main" id="{ED76A60A-E935-4BE9-9100-10DF4B293128}"/>
                </a:ext>
              </a:extLst>
            </p:cNvPr>
            <p:cNvPicPr>
              <a:picLocks noChangeAspect="1"/>
            </p:cNvPicPr>
            <p:nvPr/>
          </p:nvPicPr>
          <p:blipFill>
            <a:blip r:embed="rId2"/>
            <a:stretch>
              <a:fillRect/>
            </a:stretch>
          </p:blipFill>
          <p:spPr>
            <a:xfrm>
              <a:off x="49876" y="6427599"/>
              <a:ext cx="1928319" cy="403602"/>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A3C55D45-E06A-455C-9943-2E75E969AD89}"/>
                </a:ext>
              </a:extLst>
            </p:cNvPr>
            <p:cNvPicPr>
              <a:picLocks noChangeAspect="1"/>
            </p:cNvPicPr>
            <p:nvPr/>
          </p:nvPicPr>
          <p:blipFill>
            <a:blip r:embed="rId3"/>
            <a:stretch>
              <a:fillRect/>
            </a:stretch>
          </p:blipFill>
          <p:spPr>
            <a:xfrm>
              <a:off x="2044708" y="6427599"/>
              <a:ext cx="545094" cy="403601"/>
            </a:xfrm>
            <a:prstGeom prst="rect">
              <a:avLst/>
            </a:prstGeom>
          </p:spPr>
        </p:pic>
      </p:grpSp>
      <p:sp>
        <p:nvSpPr>
          <p:cNvPr id="3" name="Slide Number Placeholder 2">
            <a:extLst>
              <a:ext uri="{FF2B5EF4-FFF2-40B4-BE49-F238E27FC236}">
                <a16:creationId xmlns:a16="http://schemas.microsoft.com/office/drawing/2014/main" id="{0BC4718F-C61F-45C7-B212-A9ADADCCA512}"/>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1620554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554" y="466578"/>
            <a:ext cx="8354891" cy="930447"/>
          </a:xfrm>
        </p:spPr>
        <p:txBody>
          <a:bodyPr vert="horz" lIns="91440" tIns="45720" rIns="91440" bIns="45720" rtlCol="0" anchor="b">
            <a:noAutofit/>
          </a:bodyPr>
          <a:lstStyle/>
          <a:p>
            <a:pPr algn="ctr"/>
            <a:br>
              <a:rPr lang="en-US" sz="3600" dirty="0">
                <a:solidFill>
                  <a:srgbClr val="FFFFFF"/>
                </a:solidFill>
              </a:rPr>
            </a:br>
            <a:br>
              <a:rPr lang="en-US" sz="3600" dirty="0"/>
            </a:br>
            <a:br>
              <a:rPr lang="en-US" sz="3600" dirty="0"/>
            </a:br>
            <a:br>
              <a:rPr lang="en-US" sz="3600" dirty="0"/>
            </a:br>
            <a:br>
              <a:rPr lang="en-US" sz="4000" dirty="0">
                <a:solidFill>
                  <a:schemeClr val="tx1"/>
                </a:solidFill>
              </a:rPr>
            </a:br>
            <a:r>
              <a:rPr lang="en-US" sz="4000" kern="1200" dirty="0">
                <a:solidFill>
                  <a:schemeClr val="tx1"/>
                </a:solidFill>
                <a:latin typeface="+mj-lt"/>
                <a:ea typeface="+mj-ea"/>
                <a:cs typeface="+mj-cs"/>
              </a:rPr>
              <a:t>Recommended sleep by age</a:t>
            </a:r>
            <a:br>
              <a:rPr lang="en-US" sz="3600" kern="1200" dirty="0">
                <a:solidFill>
                  <a:schemeClr val="tx1"/>
                </a:solidFill>
              </a:rPr>
            </a:br>
            <a:r>
              <a:rPr lang="en-US" sz="1800" kern="1200" dirty="0">
                <a:solidFill>
                  <a:schemeClr val="tx1"/>
                </a:solidFill>
                <a:latin typeface="+mj-lt"/>
                <a:ea typeface="+mj-ea"/>
                <a:cs typeface="+mj-cs"/>
              </a:rPr>
              <a:t>source: modified from the </a:t>
            </a:r>
            <a:r>
              <a:rPr lang="en-US" sz="1800" kern="1200" dirty="0" err="1">
                <a:solidFill>
                  <a:schemeClr val="tx1"/>
                </a:solidFill>
                <a:latin typeface="+mj-lt"/>
                <a:ea typeface="+mj-ea"/>
                <a:cs typeface="+mj-cs"/>
              </a:rPr>
              <a:t>sleepeasy</a:t>
            </a:r>
            <a:r>
              <a:rPr lang="en-US" sz="1800" kern="1200" dirty="0">
                <a:solidFill>
                  <a:schemeClr val="tx1"/>
                </a:solidFill>
                <a:latin typeface="+mj-lt"/>
              </a:rPr>
              <a:t> solution, 2007</a:t>
            </a:r>
            <a:endParaRPr lang="en-US" sz="1800" kern="1200" dirty="0">
              <a:solidFill>
                <a:schemeClr val="tx1"/>
              </a:solidFill>
              <a:latin typeface="+mj-lt"/>
              <a:cs typeface="Calibri 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2296010"/>
              </p:ext>
            </p:extLst>
          </p:nvPr>
        </p:nvGraphicFramePr>
        <p:xfrm>
          <a:off x="240030" y="1957530"/>
          <a:ext cx="8622617" cy="3874853"/>
        </p:xfrm>
        <a:graphic>
          <a:graphicData uri="http://schemas.openxmlformats.org/drawingml/2006/table">
            <a:tbl>
              <a:tblPr firstRow="1" bandRow="1">
                <a:tableStyleId>{5C22544A-7EE6-4342-B048-85BDC9FD1C3A}</a:tableStyleId>
              </a:tblPr>
              <a:tblGrid>
                <a:gridCol w="2667522">
                  <a:extLst>
                    <a:ext uri="{9D8B030D-6E8A-4147-A177-3AD203B41FA5}">
                      <a16:colId xmlns:a16="http://schemas.microsoft.com/office/drawing/2014/main" val="1577232257"/>
                    </a:ext>
                  </a:extLst>
                </a:gridCol>
                <a:gridCol w="2112031">
                  <a:extLst>
                    <a:ext uri="{9D8B030D-6E8A-4147-A177-3AD203B41FA5}">
                      <a16:colId xmlns:a16="http://schemas.microsoft.com/office/drawing/2014/main" val="1559366094"/>
                    </a:ext>
                  </a:extLst>
                </a:gridCol>
                <a:gridCol w="1701687">
                  <a:extLst>
                    <a:ext uri="{9D8B030D-6E8A-4147-A177-3AD203B41FA5}">
                      <a16:colId xmlns:a16="http://schemas.microsoft.com/office/drawing/2014/main" val="1350105698"/>
                    </a:ext>
                  </a:extLst>
                </a:gridCol>
                <a:gridCol w="2141377">
                  <a:extLst>
                    <a:ext uri="{9D8B030D-6E8A-4147-A177-3AD203B41FA5}">
                      <a16:colId xmlns:a16="http://schemas.microsoft.com/office/drawing/2014/main" val="166115418"/>
                    </a:ext>
                  </a:extLst>
                </a:gridCol>
              </a:tblGrid>
              <a:tr h="674425">
                <a:tc>
                  <a:txBody>
                    <a:bodyPr/>
                    <a:lstStyle/>
                    <a:p>
                      <a:pPr marL="0" marR="0" algn="ctr">
                        <a:lnSpc>
                          <a:spcPct val="106000"/>
                        </a:lnSpc>
                        <a:spcBef>
                          <a:spcPts val="0"/>
                        </a:spcBef>
                        <a:spcAft>
                          <a:spcPts val="800"/>
                        </a:spcAft>
                      </a:pPr>
                      <a:r>
                        <a:rPr lang="en-CA" sz="3100" kern="1200">
                          <a:effectLst/>
                        </a:rPr>
                        <a:t>Age</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tc>
                  <a:txBody>
                    <a:bodyPr/>
                    <a:lstStyle/>
                    <a:p>
                      <a:pPr marL="0" marR="0" algn="ctr">
                        <a:lnSpc>
                          <a:spcPct val="106000"/>
                        </a:lnSpc>
                        <a:spcBef>
                          <a:spcPts val="0"/>
                        </a:spcBef>
                        <a:spcAft>
                          <a:spcPts val="800"/>
                        </a:spcAft>
                      </a:pPr>
                      <a:r>
                        <a:rPr lang="en-CA" sz="3100" kern="1200" dirty="0">
                          <a:effectLst/>
                        </a:rPr>
                        <a:t>Night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tc>
                  <a:txBody>
                    <a:bodyPr/>
                    <a:lstStyle/>
                    <a:p>
                      <a:pPr marL="0" marR="0" algn="ctr">
                        <a:lnSpc>
                          <a:spcPct val="106000"/>
                        </a:lnSpc>
                        <a:spcBef>
                          <a:spcPts val="0"/>
                        </a:spcBef>
                        <a:spcAft>
                          <a:spcPts val="800"/>
                        </a:spcAft>
                      </a:pPr>
                      <a:r>
                        <a:rPr lang="en-CA" sz="3100" kern="1200">
                          <a:effectLst/>
                        </a:rPr>
                        <a:t>Day</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tc>
                  <a:txBody>
                    <a:bodyPr/>
                    <a:lstStyle/>
                    <a:p>
                      <a:pPr marL="0" marR="0" algn="ctr">
                        <a:lnSpc>
                          <a:spcPct val="106000"/>
                        </a:lnSpc>
                        <a:spcBef>
                          <a:spcPts val="0"/>
                        </a:spcBef>
                        <a:spcAft>
                          <a:spcPts val="800"/>
                        </a:spcAft>
                      </a:pPr>
                      <a:r>
                        <a:rPr lang="en-CA" sz="3100" kern="1200">
                          <a:effectLst/>
                        </a:rPr>
                        <a:t>Total</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extLst>
                  <a:ext uri="{0D108BD9-81ED-4DB2-BD59-A6C34878D82A}">
                    <a16:rowId xmlns:a16="http://schemas.microsoft.com/office/drawing/2014/main" val="471203628"/>
                  </a:ext>
                </a:extLst>
              </a:tr>
              <a:tr h="674425">
                <a:tc>
                  <a:txBody>
                    <a:bodyPr/>
                    <a:lstStyle/>
                    <a:p>
                      <a:pPr marL="0" marR="0" algn="ctr">
                        <a:lnSpc>
                          <a:spcPct val="106000"/>
                        </a:lnSpc>
                        <a:spcBef>
                          <a:spcPts val="0"/>
                        </a:spcBef>
                        <a:spcAft>
                          <a:spcPts val="800"/>
                        </a:spcAft>
                      </a:pPr>
                      <a:r>
                        <a:rPr lang="en-CA" sz="3100" kern="1200">
                          <a:effectLst/>
                        </a:rPr>
                        <a:t>0-3 months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tc gridSpan="3">
                  <a:txBody>
                    <a:bodyPr/>
                    <a:lstStyle/>
                    <a:p>
                      <a:pPr marL="0" marR="0" algn="ctr">
                        <a:lnSpc>
                          <a:spcPct val="106000"/>
                        </a:lnSpc>
                        <a:spcBef>
                          <a:spcPts val="0"/>
                        </a:spcBef>
                        <a:spcAft>
                          <a:spcPts val="800"/>
                        </a:spcAft>
                      </a:pPr>
                      <a:r>
                        <a:rPr lang="en-CA" sz="3100" kern="1200" dirty="0">
                          <a:effectLst/>
                        </a:rPr>
                        <a:t>unpredictable, varies widely</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0866722"/>
                  </a:ext>
                </a:extLst>
              </a:tr>
              <a:tr h="674425">
                <a:tc>
                  <a:txBody>
                    <a:bodyPr/>
                    <a:lstStyle/>
                    <a:p>
                      <a:pPr marL="0" marR="0" algn="ctr">
                        <a:lnSpc>
                          <a:spcPct val="106000"/>
                        </a:lnSpc>
                        <a:spcBef>
                          <a:spcPts val="0"/>
                        </a:spcBef>
                        <a:spcAft>
                          <a:spcPts val="800"/>
                        </a:spcAft>
                      </a:pPr>
                      <a:r>
                        <a:rPr lang="en-CA" sz="3100" kern="1200" dirty="0">
                          <a:effectLst/>
                        </a:rPr>
                        <a:t>3-12 months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tc>
                  <a:txBody>
                    <a:bodyPr/>
                    <a:lstStyle/>
                    <a:p>
                      <a:pPr marL="0" marR="0" algn="ctr">
                        <a:lnSpc>
                          <a:spcPct val="106000"/>
                        </a:lnSpc>
                        <a:spcBef>
                          <a:spcPts val="0"/>
                        </a:spcBef>
                        <a:spcAft>
                          <a:spcPts val="800"/>
                        </a:spcAft>
                      </a:pPr>
                      <a:r>
                        <a:rPr lang="en-CA" sz="3100" kern="1200" dirty="0">
                          <a:effectLst/>
                        </a:rPr>
                        <a:t>11-12 hrs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tc>
                  <a:txBody>
                    <a:bodyPr/>
                    <a:lstStyle/>
                    <a:p>
                      <a:pPr marL="0" marR="0" algn="ctr">
                        <a:lnSpc>
                          <a:spcPct val="106000"/>
                        </a:lnSpc>
                        <a:spcBef>
                          <a:spcPts val="0"/>
                        </a:spcBef>
                        <a:spcAft>
                          <a:spcPts val="800"/>
                        </a:spcAft>
                      </a:pPr>
                      <a:r>
                        <a:rPr lang="en-CA" sz="3100" kern="1200">
                          <a:effectLst/>
                        </a:rPr>
                        <a:t>2-4 hrs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tc>
                  <a:txBody>
                    <a:bodyPr/>
                    <a:lstStyle/>
                    <a:p>
                      <a:pPr marL="0" marR="0" algn="ctr">
                        <a:lnSpc>
                          <a:spcPct val="106000"/>
                        </a:lnSpc>
                        <a:spcBef>
                          <a:spcPts val="0"/>
                        </a:spcBef>
                        <a:spcAft>
                          <a:spcPts val="800"/>
                        </a:spcAft>
                      </a:pPr>
                      <a:r>
                        <a:rPr lang="en-CA" sz="3100" kern="1200">
                          <a:effectLst/>
                        </a:rPr>
                        <a:t>13-16 hrs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extLst>
                  <a:ext uri="{0D108BD9-81ED-4DB2-BD59-A6C34878D82A}">
                    <a16:rowId xmlns:a16="http://schemas.microsoft.com/office/drawing/2014/main" val="4029610954"/>
                  </a:ext>
                </a:extLst>
              </a:tr>
              <a:tr h="1177153">
                <a:tc>
                  <a:txBody>
                    <a:bodyPr/>
                    <a:lstStyle/>
                    <a:p>
                      <a:pPr marL="0" marR="0" algn="ctr">
                        <a:lnSpc>
                          <a:spcPct val="106000"/>
                        </a:lnSpc>
                        <a:spcBef>
                          <a:spcPts val="0"/>
                        </a:spcBef>
                        <a:spcAft>
                          <a:spcPts val="800"/>
                        </a:spcAft>
                      </a:pPr>
                      <a:r>
                        <a:rPr lang="en-CA" sz="3100" kern="1200" dirty="0">
                          <a:effectLst/>
                        </a:rPr>
                        <a:t>1-3 years</a:t>
                      </a:r>
                    </a:p>
                  </a:txBody>
                  <a:tcPr marL="139188" marR="139188" marT="69594" marB="69594"/>
                </a:tc>
                <a:tc>
                  <a:txBody>
                    <a:bodyPr/>
                    <a:lstStyle/>
                    <a:p>
                      <a:pPr marL="0" marR="0" algn="ctr">
                        <a:lnSpc>
                          <a:spcPct val="106000"/>
                        </a:lnSpc>
                        <a:spcBef>
                          <a:spcPts val="0"/>
                        </a:spcBef>
                        <a:spcAft>
                          <a:spcPts val="800"/>
                        </a:spcAft>
                      </a:pPr>
                      <a:r>
                        <a:rPr lang="en-CA" sz="3100" kern="1200">
                          <a:effectLst/>
                        </a:rPr>
                        <a:t>11-12 hrs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tc>
                  <a:txBody>
                    <a:bodyPr/>
                    <a:lstStyle/>
                    <a:p>
                      <a:pPr marL="0" marR="0" algn="ctr">
                        <a:lnSpc>
                          <a:spcPct val="106000"/>
                        </a:lnSpc>
                        <a:spcBef>
                          <a:spcPts val="0"/>
                        </a:spcBef>
                        <a:spcAft>
                          <a:spcPts val="800"/>
                        </a:spcAft>
                      </a:pPr>
                      <a:r>
                        <a:rPr lang="en-CA" sz="3100" kern="1200">
                          <a:effectLst/>
                        </a:rPr>
                        <a:t>1½-3 hrs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tc>
                  <a:txBody>
                    <a:bodyPr/>
                    <a:lstStyle/>
                    <a:p>
                      <a:pPr marL="0" marR="0" algn="ctr">
                        <a:lnSpc>
                          <a:spcPct val="106000"/>
                        </a:lnSpc>
                        <a:spcBef>
                          <a:spcPts val="0"/>
                        </a:spcBef>
                        <a:spcAft>
                          <a:spcPts val="800"/>
                        </a:spcAft>
                      </a:pPr>
                      <a:r>
                        <a:rPr lang="en-CA" sz="3100" kern="1200">
                          <a:effectLst/>
                        </a:rPr>
                        <a:t>12½-15 hrs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extLst>
                  <a:ext uri="{0D108BD9-81ED-4DB2-BD59-A6C34878D82A}">
                    <a16:rowId xmlns:a16="http://schemas.microsoft.com/office/drawing/2014/main" val="3095621090"/>
                  </a:ext>
                </a:extLst>
              </a:tr>
              <a:tr h="674425">
                <a:tc>
                  <a:txBody>
                    <a:bodyPr/>
                    <a:lstStyle/>
                    <a:p>
                      <a:pPr marL="0" marR="0" algn="ctr">
                        <a:lnSpc>
                          <a:spcPct val="106000"/>
                        </a:lnSpc>
                        <a:spcBef>
                          <a:spcPts val="0"/>
                        </a:spcBef>
                        <a:spcAft>
                          <a:spcPts val="800"/>
                        </a:spcAft>
                      </a:pPr>
                      <a:r>
                        <a:rPr lang="en-CA" sz="3100" kern="1200" dirty="0">
                          <a:effectLst/>
                        </a:rPr>
                        <a:t>3-6 years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tc>
                  <a:txBody>
                    <a:bodyPr/>
                    <a:lstStyle/>
                    <a:p>
                      <a:pPr marL="0" marR="0" algn="ctr">
                        <a:lnSpc>
                          <a:spcPct val="106000"/>
                        </a:lnSpc>
                        <a:spcBef>
                          <a:spcPts val="0"/>
                        </a:spcBef>
                        <a:spcAft>
                          <a:spcPts val="800"/>
                        </a:spcAft>
                      </a:pPr>
                      <a:r>
                        <a:rPr lang="en-CA" sz="3100" kern="1200">
                          <a:effectLst/>
                        </a:rPr>
                        <a:t>11-12 hrs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tc>
                  <a:txBody>
                    <a:bodyPr/>
                    <a:lstStyle/>
                    <a:p>
                      <a:pPr marL="0" marR="0" algn="ctr">
                        <a:lnSpc>
                          <a:spcPct val="106000"/>
                        </a:lnSpc>
                        <a:spcBef>
                          <a:spcPts val="0"/>
                        </a:spcBef>
                        <a:spcAft>
                          <a:spcPts val="800"/>
                        </a:spcAft>
                      </a:pPr>
                      <a:r>
                        <a:rPr lang="en-CA" sz="3100" kern="1200">
                          <a:effectLst/>
                        </a:rPr>
                        <a:t>0-2 hrs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tc>
                  <a:txBody>
                    <a:bodyPr/>
                    <a:lstStyle/>
                    <a:p>
                      <a:pPr marL="0" marR="0" algn="ctr">
                        <a:lnSpc>
                          <a:spcPct val="106000"/>
                        </a:lnSpc>
                        <a:spcBef>
                          <a:spcPts val="0"/>
                        </a:spcBef>
                        <a:spcAft>
                          <a:spcPts val="800"/>
                        </a:spcAft>
                      </a:pPr>
                      <a:r>
                        <a:rPr lang="en-CA" sz="3100" kern="1200" dirty="0">
                          <a:effectLst/>
                        </a:rPr>
                        <a:t>11-13 hrs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39188" marR="139188" marT="69594" marB="69594"/>
                </a:tc>
                <a:extLst>
                  <a:ext uri="{0D108BD9-81ED-4DB2-BD59-A6C34878D82A}">
                    <a16:rowId xmlns:a16="http://schemas.microsoft.com/office/drawing/2014/main" val="2413031878"/>
                  </a:ext>
                </a:extLst>
              </a:tr>
            </a:tbl>
          </a:graphicData>
        </a:graphic>
      </p:graphicFrame>
      <p:sp>
        <p:nvSpPr>
          <p:cNvPr id="5" name="Rectangle 1"/>
          <p:cNvSpPr>
            <a:spLocks noChangeArrowheads="1"/>
          </p:cNvSpPr>
          <p:nvPr/>
        </p:nvSpPr>
        <p:spPr bwMode="auto">
          <a:xfrm>
            <a:off x="0" y="-56093"/>
            <a:ext cx="242374"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Ls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tab pos="90488" algn="l"/>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tab pos="90488" algn="l"/>
              </a:tabLst>
            </a:pPr>
            <a:endParaRPr kumimoji="0" lang="en-US" altLang="en-US" sz="600" b="0" i="0" u="none" strike="noStrike" cap="none" normalizeH="0" baseline="0">
              <a:ln>
                <a:noFill/>
              </a:ln>
              <a:solidFill>
                <a:schemeClr val="tx1"/>
              </a:solidFill>
              <a:effectLst/>
            </a:endParaRPr>
          </a:p>
        </p:txBody>
      </p:sp>
      <p:sp>
        <p:nvSpPr>
          <p:cNvPr id="21" name="Slide Number Placeholder 20">
            <a:extLst>
              <a:ext uri="{FF2B5EF4-FFF2-40B4-BE49-F238E27FC236}">
                <a16:creationId xmlns:a16="http://schemas.microsoft.com/office/drawing/2014/main" id="{FABF54D3-7F7C-4DB8-968B-76FDFC1F371B}"/>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3588263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088F704-2D1B-4BCD-9E96-2F98B334F856}"/>
              </a:ext>
            </a:extLst>
          </p:cNvPr>
          <p:cNvPicPr>
            <a:picLocks noChangeAspect="1"/>
          </p:cNvPicPr>
          <p:nvPr/>
        </p:nvPicPr>
        <p:blipFill rotWithShape="1">
          <a:blip r:embed="rId2"/>
          <a:srcRect b="18865"/>
          <a:stretch/>
        </p:blipFill>
        <p:spPr>
          <a:xfrm>
            <a:off x="-24" y="10"/>
            <a:ext cx="9144023" cy="4915066"/>
          </a:xfrm>
          <a:prstGeom prst="rect">
            <a:avLst/>
          </a:prstGeom>
        </p:spPr>
      </p:pic>
      <p:sp>
        <p:nvSpPr>
          <p:cNvPr id="16" name="Rectangle 15">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3070589-53A0-4522-89F9-63214DD585BA}"/>
              </a:ext>
            </a:extLst>
          </p:cNvPr>
          <p:cNvSpPr>
            <a:spLocks noGrp="1"/>
          </p:cNvSpPr>
          <p:nvPr>
            <p:ph type="title"/>
          </p:nvPr>
        </p:nvSpPr>
        <p:spPr>
          <a:xfrm>
            <a:off x="798897" y="5120640"/>
            <a:ext cx="7543800" cy="822960"/>
          </a:xfrm>
        </p:spPr>
        <p:txBody>
          <a:bodyPr vert="horz" lIns="91440" tIns="45720" rIns="91440" bIns="45720" rtlCol="0" anchor="b">
            <a:normAutofit/>
          </a:bodyPr>
          <a:lstStyle/>
          <a:p>
            <a:r>
              <a:rPr lang="en-US" sz="3100">
                <a:solidFill>
                  <a:srgbClr val="FFFFFF"/>
                </a:solidFill>
              </a:rPr>
              <a:t>Bedtime Calculator</a:t>
            </a:r>
          </a:p>
        </p:txBody>
      </p:sp>
      <p:sp>
        <p:nvSpPr>
          <p:cNvPr id="3" name="Content Placeholder 2">
            <a:extLst>
              <a:ext uri="{FF2B5EF4-FFF2-40B4-BE49-F238E27FC236}">
                <a16:creationId xmlns:a16="http://schemas.microsoft.com/office/drawing/2014/main" id="{A594C8A1-D0FC-4810-94EF-E4B6AF5F1B4A}"/>
              </a:ext>
            </a:extLst>
          </p:cNvPr>
          <p:cNvSpPr>
            <a:spLocks noGrp="1"/>
          </p:cNvSpPr>
          <p:nvPr>
            <p:ph idx="1"/>
          </p:nvPr>
        </p:nvSpPr>
        <p:spPr>
          <a:xfrm>
            <a:off x="798909" y="5943600"/>
            <a:ext cx="7543800" cy="543513"/>
          </a:xfrm>
        </p:spPr>
        <p:txBody>
          <a:bodyPr vert="horz" lIns="91440" tIns="45720" rIns="91440" bIns="45720" rtlCol="0">
            <a:normAutofit/>
          </a:bodyPr>
          <a:lstStyle/>
          <a:p>
            <a:pPr marL="0" indent="0">
              <a:buNone/>
            </a:pPr>
            <a:r>
              <a:rPr lang="en-US" sz="1300" cap="all" spc="200">
                <a:solidFill>
                  <a:srgbClr val="FFFFFF"/>
                </a:solidFill>
                <a:latin typeface="+mj-lt"/>
              </a:rPr>
              <a:t>Sleepfoundation.org/bedtimecalculator</a:t>
            </a:r>
          </a:p>
        </p:txBody>
      </p:sp>
      <p:sp>
        <p:nvSpPr>
          <p:cNvPr id="18" name="Rectangle 17">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19">
            <a:extLst>
              <a:ext uri="{FF2B5EF4-FFF2-40B4-BE49-F238E27FC236}">
                <a16:creationId xmlns:a16="http://schemas.microsoft.com/office/drawing/2014/main" id="{1980A58D-0192-4F79-A3E9-59589DCCEB9A}"/>
              </a:ext>
            </a:extLst>
          </p:cNvPr>
          <p:cNvGrpSpPr/>
          <p:nvPr/>
        </p:nvGrpSpPr>
        <p:grpSpPr>
          <a:xfrm>
            <a:off x="49876" y="6427599"/>
            <a:ext cx="2539926" cy="403602"/>
            <a:chOff x="49876" y="6427599"/>
            <a:chExt cx="2539926" cy="403602"/>
          </a:xfrm>
        </p:grpSpPr>
        <p:pic>
          <p:nvPicPr>
            <p:cNvPr id="21" name="Picture 20" descr="A picture containing drawing&#10;&#10;Description automatically generated">
              <a:extLst>
                <a:ext uri="{FF2B5EF4-FFF2-40B4-BE49-F238E27FC236}">
                  <a16:creationId xmlns:a16="http://schemas.microsoft.com/office/drawing/2014/main" id="{0A77D527-A740-462D-B0B1-438C31E1B44A}"/>
                </a:ext>
              </a:extLst>
            </p:cNvPr>
            <p:cNvPicPr>
              <a:picLocks noChangeAspect="1"/>
            </p:cNvPicPr>
            <p:nvPr/>
          </p:nvPicPr>
          <p:blipFill>
            <a:blip r:embed="rId3"/>
            <a:stretch>
              <a:fillRect/>
            </a:stretch>
          </p:blipFill>
          <p:spPr>
            <a:xfrm>
              <a:off x="49876" y="6427599"/>
              <a:ext cx="1928319" cy="403602"/>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6317005C-7137-4CC4-B3FF-E270F8C629B2}"/>
                </a:ext>
              </a:extLst>
            </p:cNvPr>
            <p:cNvPicPr>
              <a:picLocks noChangeAspect="1"/>
            </p:cNvPicPr>
            <p:nvPr/>
          </p:nvPicPr>
          <p:blipFill>
            <a:blip r:embed="rId4"/>
            <a:stretch>
              <a:fillRect/>
            </a:stretch>
          </p:blipFill>
          <p:spPr>
            <a:xfrm>
              <a:off x="2044708" y="6427599"/>
              <a:ext cx="545094" cy="403601"/>
            </a:xfrm>
            <a:prstGeom prst="rect">
              <a:avLst/>
            </a:prstGeom>
          </p:spPr>
        </p:pic>
      </p:grpSp>
      <p:sp>
        <p:nvSpPr>
          <p:cNvPr id="4" name="Slide Number Placeholder 3">
            <a:extLst>
              <a:ext uri="{FF2B5EF4-FFF2-40B4-BE49-F238E27FC236}">
                <a16:creationId xmlns:a16="http://schemas.microsoft.com/office/drawing/2014/main" id="{018172A7-2B4C-420A-BFF5-B2BB896F97A0}"/>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403832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Overview</a:t>
            </a:r>
          </a:p>
        </p:txBody>
      </p:sp>
      <p:graphicFrame>
        <p:nvGraphicFramePr>
          <p:cNvPr id="5" name="Content Placeholder 2">
            <a:extLst>
              <a:ext uri="{FF2B5EF4-FFF2-40B4-BE49-F238E27FC236}">
                <a16:creationId xmlns:a16="http://schemas.microsoft.com/office/drawing/2014/main" id="{CE87AE61-C1CA-4819-9EFA-ACAAE33A8C00}"/>
              </a:ext>
            </a:extLst>
          </p:cNvPr>
          <p:cNvGraphicFramePr>
            <a:graphicFrameLocks noGrp="1"/>
          </p:cNvGraphicFramePr>
          <p:nvPr>
            <p:ph idx="1"/>
            <p:extLst>
              <p:ext uri="{D42A27DB-BD31-4B8C-83A1-F6EECF244321}">
                <p14:modId xmlns:p14="http://schemas.microsoft.com/office/powerpoint/2010/main" val="2958850520"/>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4C30FFF7-085E-43FC-89ED-E8EE9B071EB5}"/>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1438586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p:cNvSpPr>
          <p:nvPr>
            <p:ph type="title" idx="4294967295"/>
          </p:nvPr>
        </p:nvSpPr>
        <p:spPr>
          <a:xfrm>
            <a:off x="685800" y="274638"/>
            <a:ext cx="8458200" cy="1143000"/>
          </a:xfrm>
        </p:spPr>
        <p:txBody>
          <a:bodyPr/>
          <a:lstStyle/>
          <a:p>
            <a:r>
              <a:rPr lang="en-US" altLang="en-US">
                <a:ea typeface="ヒラギノ角ゴ Pro W3" pitchFamily="-84" charset="-128"/>
              </a:rPr>
              <a:t>Sleep Hygiene</a:t>
            </a:r>
          </a:p>
        </p:txBody>
      </p:sp>
      <p:sp>
        <p:nvSpPr>
          <p:cNvPr id="31748" name="Rectangle 3"/>
          <p:cNvSpPr>
            <a:spLocks noChangeArrowheads="1"/>
          </p:cNvSpPr>
          <p:nvPr/>
        </p:nvSpPr>
        <p:spPr bwMode="auto">
          <a:xfrm>
            <a:off x="438411" y="2039640"/>
            <a:ext cx="7540670"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ヒラギノ角ゴ Pro W3" pitchFamily="-84" charset="-128"/>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ヒラギノ角ゴ Pro W3" pitchFamily="-84" charset="-128"/>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ヒラギノ角ゴ Pro W3" pitchFamily="-84" charset="-128"/>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ヒラギノ角ゴ Pro W3" pitchFamily="-84" charset="-128"/>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9pPr>
          </a:lstStyle>
          <a:p>
            <a:pPr eaLnBrk="1" hangingPunct="1"/>
            <a:r>
              <a:rPr lang="en-US" dirty="0">
                <a:solidFill>
                  <a:srgbClr val="FF0000"/>
                </a:solidFill>
                <a:latin typeface="+mn-lt"/>
              </a:rPr>
              <a:t>Sleep hygiene </a:t>
            </a:r>
            <a:r>
              <a:rPr lang="en-US" dirty="0">
                <a:latin typeface="+mn-lt"/>
              </a:rPr>
              <a:t>is a variety of different practices and habits that are necessary to have good nighttime sleep quality and full daytime alertness</a:t>
            </a:r>
            <a:endParaRPr lang="en-US" altLang="en-US" dirty="0">
              <a:latin typeface="+mn-lt"/>
            </a:endParaRPr>
          </a:p>
          <a:p>
            <a:pPr eaLnBrk="1" hangingPunct="1">
              <a:spcBef>
                <a:spcPct val="0"/>
              </a:spcBef>
              <a:buClrTx/>
              <a:buSzTx/>
              <a:buFontTx/>
              <a:buNone/>
            </a:pPr>
            <a:endParaRPr lang="en-US" altLang="en-US" dirty="0">
              <a:solidFill>
                <a:schemeClr val="tx1"/>
              </a:solidFill>
              <a:latin typeface="Arial" panose="020B0604020202020204" pitchFamily="34" charset="0"/>
            </a:endParaRPr>
          </a:p>
        </p:txBody>
      </p:sp>
      <p:sp>
        <p:nvSpPr>
          <p:cNvPr id="31749" name="Rectangle 4"/>
          <p:cNvSpPr>
            <a:spLocks noChangeArrowheads="1"/>
          </p:cNvSpPr>
          <p:nvPr/>
        </p:nvSpPr>
        <p:spPr bwMode="auto">
          <a:xfrm>
            <a:off x="2530475" y="449897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ヒラギノ角ゴ Pro W3" pitchFamily="-84" charset="-128"/>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ヒラギノ角ゴ Pro W3" pitchFamily="-84" charset="-128"/>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ヒラギノ角ゴ Pro W3" pitchFamily="-84" charset="-128"/>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ヒラギノ角ゴ Pro W3" pitchFamily="-84" charset="-128"/>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pic>
        <p:nvPicPr>
          <p:cNvPr id="136197" name="Picture 5"/>
          <p:cNvPicPr>
            <a:picLocks noChangeAspect="1" noChangeArrowheads="1"/>
          </p:cNvPicPr>
          <p:nvPr/>
        </p:nvPicPr>
        <p:blipFill>
          <a:blip r:embed="rId3"/>
          <a:srcRect/>
          <a:stretch>
            <a:fillRect/>
          </a:stretch>
        </p:blipFill>
        <p:spPr bwMode="auto">
          <a:xfrm>
            <a:off x="2438400" y="3581400"/>
            <a:ext cx="3924300"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Slide Number Placeholder 1">
            <a:extLst>
              <a:ext uri="{FF2B5EF4-FFF2-40B4-BE49-F238E27FC236}">
                <a16:creationId xmlns:a16="http://schemas.microsoft.com/office/drawing/2014/main" id="{ED0A0946-03AA-4FCE-A60F-CEAB4A463C3E}"/>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1361703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Sleep Environment</a:t>
            </a:r>
          </a:p>
        </p:txBody>
      </p:sp>
      <p:graphicFrame>
        <p:nvGraphicFramePr>
          <p:cNvPr id="5" name="Content Placeholder 2">
            <a:extLst>
              <a:ext uri="{FF2B5EF4-FFF2-40B4-BE49-F238E27FC236}">
                <a16:creationId xmlns:a16="http://schemas.microsoft.com/office/drawing/2014/main" id="{BA1F6DE4-67AB-4766-BC66-996298C2BAD5}"/>
              </a:ext>
            </a:extLst>
          </p:cNvPr>
          <p:cNvGraphicFramePr>
            <a:graphicFrameLocks noGrp="1"/>
          </p:cNvGraphicFramePr>
          <p:nvPr>
            <p:ph idx="1"/>
            <p:extLst>
              <p:ext uri="{D42A27DB-BD31-4B8C-83A1-F6EECF244321}">
                <p14:modId xmlns:p14="http://schemas.microsoft.com/office/powerpoint/2010/main" val="2622188238"/>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474C585-03E7-4763-8046-51A4D879E6FD}"/>
              </a:ext>
            </a:extLst>
          </p:cNvPr>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794448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Bedtime Routine</a:t>
            </a:r>
          </a:p>
        </p:txBody>
      </p:sp>
      <p:graphicFrame>
        <p:nvGraphicFramePr>
          <p:cNvPr id="5" name="Content Placeholder 2">
            <a:extLst>
              <a:ext uri="{FF2B5EF4-FFF2-40B4-BE49-F238E27FC236}">
                <a16:creationId xmlns:a16="http://schemas.microsoft.com/office/drawing/2014/main" id="{832F7A56-26FF-40D7-B60D-DCFD22AA7AE4}"/>
              </a:ext>
            </a:extLst>
          </p:cNvPr>
          <p:cNvGraphicFramePr>
            <a:graphicFrameLocks noGrp="1"/>
          </p:cNvGraphicFramePr>
          <p:nvPr>
            <p:ph idx="1"/>
            <p:extLst>
              <p:ext uri="{D42A27DB-BD31-4B8C-83A1-F6EECF244321}">
                <p14:modId xmlns:p14="http://schemas.microsoft.com/office/powerpoint/2010/main" val="4127116520"/>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4715D467-F931-44D2-9782-82D260C00AAE}"/>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3777877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xfrm>
            <a:off x="3990975" y="6249988"/>
            <a:ext cx="11620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ヒラギノ角ゴ Pro W3" pitchFamily="-84" charset="-128"/>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ヒラギノ角ゴ Pro W3" pitchFamily="-84" charset="-128"/>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ヒラギノ角ゴ Pro W3" pitchFamily="-84" charset="-128"/>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ヒラギノ角ゴ Pro W3" pitchFamily="-84" charset="-128"/>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ヒラギノ角ゴ Pro W3" pitchFamily="-84" charset="-128"/>
              </a:defRPr>
            </a:lvl9pPr>
          </a:lstStyle>
          <a:p>
            <a:pPr eaLnBrk="1" hangingPunct="1">
              <a:spcBef>
                <a:spcPct val="0"/>
              </a:spcBef>
              <a:buClrTx/>
              <a:buSzTx/>
              <a:buFontTx/>
              <a:buNone/>
            </a:pPr>
            <a:fld id="{947CDE9C-54DC-46FF-96CD-764CC234ADDD}" type="slidenum">
              <a:rPr lang="en-US" altLang="en-US" sz="1000"/>
              <a:pPr eaLnBrk="1" hangingPunct="1">
                <a:spcBef>
                  <a:spcPct val="0"/>
                </a:spcBef>
                <a:buClrTx/>
                <a:buSzTx/>
                <a:buFontTx/>
                <a:buNone/>
              </a:pPr>
              <a:t>23</a:t>
            </a:fld>
            <a:endParaRPr lang="en-US" altLang="en-US" sz="1000"/>
          </a:p>
        </p:txBody>
      </p:sp>
      <p:sp>
        <p:nvSpPr>
          <p:cNvPr id="32771" name="Rectangle 2"/>
          <p:cNvSpPr>
            <a:spLocks noGrp="1"/>
          </p:cNvSpPr>
          <p:nvPr>
            <p:ph type="title" idx="4294967295"/>
          </p:nvPr>
        </p:nvSpPr>
        <p:spPr>
          <a:xfrm>
            <a:off x="685800" y="274638"/>
            <a:ext cx="8458200" cy="1143000"/>
          </a:xfrm>
        </p:spPr>
        <p:txBody>
          <a:bodyPr>
            <a:normAutofit fontScale="90000"/>
          </a:bodyPr>
          <a:lstStyle/>
          <a:p>
            <a:r>
              <a:rPr lang="en-US" altLang="en-US">
                <a:ea typeface="ヒラギノ角ゴ Pro W3" pitchFamily="-84" charset="-128"/>
              </a:rPr>
              <a:t>Negative Sleep Hygiene Behaviours</a:t>
            </a:r>
          </a:p>
        </p:txBody>
      </p:sp>
      <p:pic>
        <p:nvPicPr>
          <p:cNvPr id="327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12900"/>
            <a:ext cx="5578475"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887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35">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58509" y="634946"/>
            <a:ext cx="4803797" cy="1450757"/>
          </a:xfrm>
        </p:spPr>
        <p:txBody>
          <a:bodyPr>
            <a:normAutofit/>
          </a:bodyPr>
          <a:lstStyle/>
          <a:p>
            <a:r>
              <a:rPr lang="en-CA" sz="4400"/>
              <a:t>Other Sleep Hygiene Recommendations</a:t>
            </a:r>
          </a:p>
        </p:txBody>
      </p:sp>
      <p:pic>
        <p:nvPicPr>
          <p:cNvPr id="6" name="Picture 5" descr="Analogue clock">
            <a:extLst>
              <a:ext uri="{FF2B5EF4-FFF2-40B4-BE49-F238E27FC236}">
                <a16:creationId xmlns:a16="http://schemas.microsoft.com/office/drawing/2014/main" id="{270CE18F-DC77-40AD-B4C2-050836FE849D}"/>
              </a:ext>
            </a:extLst>
          </p:cNvPr>
          <p:cNvPicPr>
            <a:picLocks noChangeAspect="1"/>
          </p:cNvPicPr>
          <p:nvPr/>
        </p:nvPicPr>
        <p:blipFill rotWithShape="1">
          <a:blip r:embed="rId2"/>
          <a:srcRect l="18717" r="1" b="1"/>
          <a:stretch/>
        </p:blipFill>
        <p:spPr>
          <a:xfrm>
            <a:off x="475499" y="581098"/>
            <a:ext cx="3015223" cy="2476136"/>
          </a:xfrm>
          <a:prstGeom prst="rect">
            <a:avLst/>
          </a:prstGeom>
        </p:spPr>
      </p:pic>
      <p:cxnSp>
        <p:nvCxnSpPr>
          <p:cNvPr id="53" name="Straight Connector 37">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5935" y="2086188"/>
            <a:ext cx="43891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http://static.squidoo.com/resize/squidoo_images/-1/draft_lens2103443module12455419photo_1225926897020612_1549_0030_lshs-FBWoman-Stretching-After-Waking-Up-Poster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010" r="3" b="25401"/>
          <a:stretch/>
        </p:blipFill>
        <p:spPr bwMode="auto">
          <a:xfrm>
            <a:off x="475499" y="3218101"/>
            <a:ext cx="3015222" cy="2476136"/>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58509" y="2198914"/>
            <a:ext cx="4803797" cy="3670180"/>
          </a:xfrm>
        </p:spPr>
        <p:txBody>
          <a:bodyPr>
            <a:normAutofit/>
          </a:bodyPr>
          <a:lstStyle/>
          <a:p>
            <a:r>
              <a:rPr lang="en-CA" dirty="0"/>
              <a:t>Go to bed at the same time each night and rise at the same time each morning</a:t>
            </a:r>
          </a:p>
          <a:p>
            <a:endParaRPr lang="en-CA" dirty="0"/>
          </a:p>
          <a:p>
            <a:r>
              <a:rPr lang="en-CA" dirty="0"/>
              <a:t>Expose yourself to bright lights in the morning</a:t>
            </a:r>
          </a:p>
          <a:p>
            <a:endParaRPr lang="en-CA" dirty="0"/>
          </a:p>
        </p:txBody>
      </p:sp>
      <p:sp>
        <p:nvSpPr>
          <p:cNvPr id="54" name="Rectangle 39">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41">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Slide Number Placeholder 6">
            <a:extLst>
              <a:ext uri="{FF2B5EF4-FFF2-40B4-BE49-F238E27FC236}">
                <a16:creationId xmlns:a16="http://schemas.microsoft.com/office/drawing/2014/main" id="{A1B6E081-FA0F-4AC3-829C-52235529A119}"/>
              </a:ext>
            </a:extLst>
          </p:cNvPr>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2140425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65E161-E4EC-4FC8-821C-5E95318BC528}"/>
              </a:ext>
            </a:extLst>
          </p:cNvPr>
          <p:cNvSpPr>
            <a:spLocks noGrp="1"/>
          </p:cNvSpPr>
          <p:nvPr>
            <p:ph type="title"/>
          </p:nvPr>
        </p:nvSpPr>
        <p:spPr>
          <a:xfrm>
            <a:off x="723900" y="643467"/>
            <a:ext cx="4691270" cy="5054008"/>
          </a:xfrm>
        </p:spPr>
        <p:txBody>
          <a:bodyPr vert="horz" lIns="91440" tIns="45720" rIns="91440" bIns="45720" rtlCol="0" anchor="ctr">
            <a:normAutofit/>
          </a:bodyPr>
          <a:lstStyle/>
          <a:p>
            <a:pPr algn="r"/>
            <a:r>
              <a:rPr lang="en-US" sz="8000" dirty="0">
                <a:solidFill>
                  <a:schemeClr val="tx1">
                    <a:lumMod val="85000"/>
                    <a:lumOff val="15000"/>
                  </a:schemeClr>
                </a:solidFill>
              </a:rPr>
              <a:t>When things go wrong</a:t>
            </a:r>
          </a:p>
        </p:txBody>
      </p:sp>
      <p:cxnSp>
        <p:nvCxnSpPr>
          <p:cNvPr id="33" name="Straight Connector 32">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0942"/>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AC3A7F2E-D73F-4F06-892C-60AC8590FEF8}"/>
              </a:ext>
            </a:extLst>
          </p:cNvPr>
          <p:cNvGrpSpPr/>
          <p:nvPr/>
        </p:nvGrpSpPr>
        <p:grpSpPr>
          <a:xfrm>
            <a:off x="49876" y="6427599"/>
            <a:ext cx="2539926" cy="403602"/>
            <a:chOff x="49876" y="6427599"/>
            <a:chExt cx="2539926" cy="403602"/>
          </a:xfrm>
        </p:grpSpPr>
        <p:pic>
          <p:nvPicPr>
            <p:cNvPr id="21" name="Picture 20" descr="A picture containing drawing&#10;&#10;Description automatically generated">
              <a:extLst>
                <a:ext uri="{FF2B5EF4-FFF2-40B4-BE49-F238E27FC236}">
                  <a16:creationId xmlns:a16="http://schemas.microsoft.com/office/drawing/2014/main" id="{ED76A60A-E935-4BE9-9100-10DF4B293128}"/>
                </a:ext>
              </a:extLst>
            </p:cNvPr>
            <p:cNvPicPr>
              <a:picLocks noChangeAspect="1"/>
            </p:cNvPicPr>
            <p:nvPr/>
          </p:nvPicPr>
          <p:blipFill>
            <a:blip r:embed="rId2"/>
            <a:stretch>
              <a:fillRect/>
            </a:stretch>
          </p:blipFill>
          <p:spPr>
            <a:xfrm>
              <a:off x="49876" y="6427599"/>
              <a:ext cx="1928319" cy="403602"/>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A3C55D45-E06A-455C-9943-2E75E969AD89}"/>
                </a:ext>
              </a:extLst>
            </p:cNvPr>
            <p:cNvPicPr>
              <a:picLocks noChangeAspect="1"/>
            </p:cNvPicPr>
            <p:nvPr/>
          </p:nvPicPr>
          <p:blipFill>
            <a:blip r:embed="rId3"/>
            <a:stretch>
              <a:fillRect/>
            </a:stretch>
          </p:blipFill>
          <p:spPr>
            <a:xfrm>
              <a:off x="2044708" y="6427599"/>
              <a:ext cx="545094" cy="403601"/>
            </a:xfrm>
            <a:prstGeom prst="rect">
              <a:avLst/>
            </a:prstGeom>
          </p:spPr>
        </p:pic>
      </p:grpSp>
      <p:sp>
        <p:nvSpPr>
          <p:cNvPr id="3" name="Slide Number Placeholder 2">
            <a:extLst>
              <a:ext uri="{FF2B5EF4-FFF2-40B4-BE49-F238E27FC236}">
                <a16:creationId xmlns:a16="http://schemas.microsoft.com/office/drawing/2014/main" id="{6DB32631-7EA8-4DCE-9079-2C2ABC60F5B5}"/>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1340237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71AA23D-52E5-4313-AF01-46583DD32FB9}"/>
              </a:ext>
            </a:extLst>
          </p:cNvPr>
          <p:cNvSpPr>
            <a:spLocks noGrp="1"/>
          </p:cNvSpPr>
          <p:nvPr>
            <p:ph type="title"/>
          </p:nvPr>
        </p:nvSpPr>
        <p:spPr>
          <a:xfrm>
            <a:off x="369277" y="516835"/>
            <a:ext cx="2313633" cy="5772840"/>
          </a:xfrm>
        </p:spPr>
        <p:txBody>
          <a:bodyPr anchor="ctr">
            <a:normAutofit/>
          </a:bodyPr>
          <a:lstStyle/>
          <a:p>
            <a:r>
              <a:rPr lang="en-CA" sz="3100">
                <a:solidFill>
                  <a:srgbClr val="FFFFFF"/>
                </a:solidFill>
              </a:rPr>
              <a:t>Top reasons babies wake in the night</a:t>
            </a:r>
          </a:p>
        </p:txBody>
      </p:sp>
      <p:sp>
        <p:nvSpPr>
          <p:cNvPr id="18" name="Rectangle 17">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9" name="Content Placeholder 8">
            <a:extLst>
              <a:ext uri="{FF2B5EF4-FFF2-40B4-BE49-F238E27FC236}">
                <a16:creationId xmlns:a16="http://schemas.microsoft.com/office/drawing/2014/main" id="{F8B18323-A819-41E3-AD96-35DF4BB4B830}"/>
              </a:ext>
            </a:extLst>
          </p:cNvPr>
          <p:cNvGraphicFramePr>
            <a:graphicFrameLocks noGrp="1"/>
          </p:cNvGraphicFramePr>
          <p:nvPr>
            <p:ph idx="1"/>
            <p:extLst>
              <p:ext uri="{D42A27DB-BD31-4B8C-83A1-F6EECF244321}">
                <p14:modId xmlns:p14="http://schemas.microsoft.com/office/powerpoint/2010/main" val="2510662134"/>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4" name="Group 63">
            <a:extLst>
              <a:ext uri="{FF2B5EF4-FFF2-40B4-BE49-F238E27FC236}">
                <a16:creationId xmlns:a16="http://schemas.microsoft.com/office/drawing/2014/main" id="{5060076D-51A5-4F4F-A979-6ABD1E1ED725}"/>
              </a:ext>
            </a:extLst>
          </p:cNvPr>
          <p:cNvGrpSpPr/>
          <p:nvPr/>
        </p:nvGrpSpPr>
        <p:grpSpPr>
          <a:xfrm>
            <a:off x="49876" y="6427599"/>
            <a:ext cx="2539926" cy="403602"/>
            <a:chOff x="49876" y="6427599"/>
            <a:chExt cx="2539926" cy="403602"/>
          </a:xfrm>
        </p:grpSpPr>
        <p:pic>
          <p:nvPicPr>
            <p:cNvPr id="72" name="Picture 71" descr="A picture containing drawing&#10;&#10;Description automatically generated">
              <a:extLst>
                <a:ext uri="{FF2B5EF4-FFF2-40B4-BE49-F238E27FC236}">
                  <a16:creationId xmlns:a16="http://schemas.microsoft.com/office/drawing/2014/main" id="{5188E6A7-855F-40F0-9342-521BCFB21731}"/>
                </a:ext>
              </a:extLst>
            </p:cNvPr>
            <p:cNvPicPr>
              <a:picLocks noChangeAspect="1"/>
            </p:cNvPicPr>
            <p:nvPr/>
          </p:nvPicPr>
          <p:blipFill>
            <a:blip r:embed="rId7"/>
            <a:stretch>
              <a:fillRect/>
            </a:stretch>
          </p:blipFill>
          <p:spPr>
            <a:xfrm>
              <a:off x="49876" y="6427599"/>
              <a:ext cx="1928319" cy="403602"/>
            </a:xfrm>
            <a:prstGeom prst="rect">
              <a:avLst/>
            </a:prstGeom>
          </p:spPr>
        </p:pic>
        <p:pic>
          <p:nvPicPr>
            <p:cNvPr id="75" name="Picture 74" descr="A picture containing drawing&#10;&#10;Description automatically generated">
              <a:extLst>
                <a:ext uri="{FF2B5EF4-FFF2-40B4-BE49-F238E27FC236}">
                  <a16:creationId xmlns:a16="http://schemas.microsoft.com/office/drawing/2014/main" id="{28A924DF-5396-4B56-A113-EFFEF11F4109}"/>
                </a:ext>
              </a:extLst>
            </p:cNvPr>
            <p:cNvPicPr>
              <a:picLocks noChangeAspect="1"/>
            </p:cNvPicPr>
            <p:nvPr/>
          </p:nvPicPr>
          <p:blipFill>
            <a:blip r:embed="rId8"/>
            <a:stretch>
              <a:fillRect/>
            </a:stretch>
          </p:blipFill>
          <p:spPr>
            <a:xfrm>
              <a:off x="2044708" y="6427599"/>
              <a:ext cx="545094" cy="403601"/>
            </a:xfrm>
            <a:prstGeom prst="rect">
              <a:avLst/>
            </a:prstGeom>
          </p:spPr>
        </p:pic>
      </p:grpSp>
      <p:sp>
        <p:nvSpPr>
          <p:cNvPr id="12" name="Slide Number Placeholder 11">
            <a:extLst>
              <a:ext uri="{FF2B5EF4-FFF2-40B4-BE49-F238E27FC236}">
                <a16:creationId xmlns:a16="http://schemas.microsoft.com/office/drawing/2014/main" id="{924BB5C5-0862-4278-9E4F-A066844CF29F}"/>
              </a:ext>
            </a:extLst>
          </p:cNvPr>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754395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618-77EC-41DD-87FF-92E02FE44069}"/>
              </a:ext>
            </a:extLst>
          </p:cNvPr>
          <p:cNvSpPr>
            <a:spLocks noGrp="1"/>
          </p:cNvSpPr>
          <p:nvPr>
            <p:ph type="title"/>
          </p:nvPr>
        </p:nvSpPr>
        <p:spPr>
          <a:xfrm>
            <a:off x="822960" y="286603"/>
            <a:ext cx="7543800" cy="1450757"/>
          </a:xfrm>
        </p:spPr>
        <p:txBody>
          <a:bodyPr>
            <a:normAutofit/>
          </a:bodyPr>
          <a:lstStyle/>
          <a:p>
            <a:r>
              <a:rPr lang="en-CA" dirty="0"/>
              <a:t>The 7 C’s for toddlers and school-aged children</a:t>
            </a:r>
          </a:p>
        </p:txBody>
      </p:sp>
      <p:graphicFrame>
        <p:nvGraphicFramePr>
          <p:cNvPr id="5" name="Content Placeholder 2">
            <a:extLst>
              <a:ext uri="{FF2B5EF4-FFF2-40B4-BE49-F238E27FC236}">
                <a16:creationId xmlns:a16="http://schemas.microsoft.com/office/drawing/2014/main" id="{BDC987A2-FE80-4446-A58B-B434385BC638}"/>
              </a:ext>
            </a:extLst>
          </p:cNvPr>
          <p:cNvGraphicFramePr>
            <a:graphicFrameLocks noGrp="1"/>
          </p:cNvGraphicFramePr>
          <p:nvPr>
            <p:ph idx="1"/>
            <p:extLst>
              <p:ext uri="{D42A27DB-BD31-4B8C-83A1-F6EECF244321}">
                <p14:modId xmlns:p14="http://schemas.microsoft.com/office/powerpoint/2010/main" val="1783133170"/>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271C368-E605-4991-8CD4-027B58F699A4}"/>
              </a:ext>
            </a:extLst>
          </p:cNvPr>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1603965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2" name="Title 2"/>
          <p:cNvSpPr>
            <a:spLocks noGrp="1"/>
          </p:cNvSpPr>
          <p:nvPr>
            <p:ph type="title"/>
          </p:nvPr>
        </p:nvSpPr>
        <p:spPr/>
        <p:txBody>
          <a:bodyPr>
            <a:normAutofit/>
          </a:bodyPr>
          <a:lstStyle/>
          <a:p>
            <a:pPr eaLnBrk="1" hangingPunct="1"/>
            <a:r>
              <a:rPr lang="en-CA" altLang="en-US" i="1">
                <a:ea typeface="ヒラギノ角ゴ Pro W3" pitchFamily="-84" charset="-128"/>
              </a:rPr>
              <a:t>Teen Sleep </a:t>
            </a:r>
            <a:endParaRPr lang="en-US" altLang="en-US">
              <a:ea typeface="ヒラギノ角ゴ Pro W3" pitchFamily="-84" charset="-128"/>
            </a:endParaRPr>
          </a:p>
        </p:txBody>
      </p:sp>
      <p:sp>
        <p:nvSpPr>
          <p:cNvPr id="58371" name="Content Placeholder 1"/>
          <p:cNvSpPr>
            <a:spLocks noGrp="1"/>
          </p:cNvSpPr>
          <p:nvPr>
            <p:ph idx="1"/>
          </p:nvPr>
        </p:nvSpPr>
        <p:spPr>
          <a:xfrm>
            <a:off x="4763729" y="1845734"/>
            <a:ext cx="3603031" cy="4023360"/>
          </a:xfrm>
        </p:spPr>
        <p:txBody>
          <a:bodyPr>
            <a:normAutofit/>
          </a:bodyPr>
          <a:lstStyle/>
          <a:p>
            <a:pPr eaLnBrk="1" hangingPunct="1"/>
            <a:r>
              <a:rPr lang="en-US" altLang="en-US" dirty="0">
                <a:ea typeface="ヒラギノ角ゴ Pro W3" pitchFamily="-84" charset="-128"/>
              </a:rPr>
              <a:t>Teens</a:t>
            </a:r>
            <a:r>
              <a:rPr lang="ja-JP" altLang="en-US" dirty="0">
                <a:ea typeface="ヒラギノ角ゴ Pro W3" pitchFamily="-84" charset="-128"/>
              </a:rPr>
              <a:t>’</a:t>
            </a:r>
            <a:r>
              <a:rPr lang="en-US" altLang="ja-JP" dirty="0">
                <a:ea typeface="ヒラギノ角ゴ Pro W3" pitchFamily="-84" charset="-128"/>
              </a:rPr>
              <a:t> biology makes them go to bed later</a:t>
            </a:r>
          </a:p>
          <a:p>
            <a:pPr eaLnBrk="1" hangingPunct="1"/>
            <a:r>
              <a:rPr lang="en-US" altLang="en-US" dirty="0">
                <a:ea typeface="ヒラギノ角ゴ Pro W3" pitchFamily="-84" charset="-128"/>
              </a:rPr>
              <a:t>Delay in </a:t>
            </a:r>
            <a:r>
              <a:rPr lang="en-US" altLang="en-US" b="1" dirty="0">
                <a:solidFill>
                  <a:srgbClr val="FF0000"/>
                </a:solidFill>
                <a:ea typeface="ヒラギノ角ゴ Pro W3" pitchFamily="-84" charset="-128"/>
              </a:rPr>
              <a:t>melatonin</a:t>
            </a:r>
            <a:r>
              <a:rPr lang="en-US" altLang="en-US" dirty="0">
                <a:ea typeface="ヒラギノ角ゴ Pro W3" pitchFamily="-84" charset="-128"/>
              </a:rPr>
              <a:t> release</a:t>
            </a:r>
          </a:p>
          <a:p>
            <a:pPr eaLnBrk="1" hangingPunct="1"/>
            <a:r>
              <a:rPr lang="en-US" altLang="en-US" dirty="0">
                <a:ea typeface="ヒラギノ角ゴ Pro W3" pitchFamily="-84" charset="-128"/>
              </a:rPr>
              <a:t>Individual lifestyles also play a part</a:t>
            </a:r>
          </a:p>
          <a:p>
            <a:pPr eaLnBrk="1" hangingPunct="1">
              <a:buFont typeface="Symbol" panose="05050102010706020507" pitchFamily="18" charset="2"/>
              <a:buNone/>
            </a:pPr>
            <a:endParaRPr lang="en-US" altLang="en-US" dirty="0">
              <a:ea typeface="ヒラギノ角ゴ Pro W3" pitchFamily="-84" charset="-128"/>
            </a:endParaRPr>
          </a:p>
          <a:p>
            <a:pPr eaLnBrk="1" hangingPunct="1"/>
            <a:endParaRPr lang="en-US" altLang="en-US" dirty="0">
              <a:ea typeface="ヒラギノ角ゴ Pro W3" pitchFamily="-84" charset="-128"/>
            </a:endParaRPr>
          </a:p>
          <a:p>
            <a:pPr eaLnBrk="1" hangingPunct="1"/>
            <a:endParaRPr lang="en-US" altLang="en-US" dirty="0">
              <a:ea typeface="ヒラギノ角ゴ Pro W3" pitchFamily="-84" charset="-128"/>
            </a:endParaRPr>
          </a:p>
          <a:p>
            <a:pPr eaLnBrk="1" hangingPunct="1"/>
            <a:endParaRPr lang="en-US" altLang="en-US" dirty="0">
              <a:ea typeface="ヒラギノ角ゴ Pro W3" pitchFamily="-84" charset="-128"/>
            </a:endParaRPr>
          </a:p>
        </p:txBody>
      </p:sp>
      <p:pic>
        <p:nvPicPr>
          <p:cNvPr id="46084" name="Picture 4"/>
          <p:cNvPicPr>
            <a:picLocks noChangeAspect="1" noChangeArrowheads="1"/>
          </p:cNvPicPr>
          <p:nvPr/>
        </p:nvPicPr>
        <p:blipFill rotWithShape="1">
          <a:blip r:embed="rId3"/>
          <a:srcRect l="16090" r="31413" b="1"/>
          <a:stretch/>
        </p:blipFill>
        <p:spPr bwMode="auto">
          <a:xfrm>
            <a:off x="887262" y="1916318"/>
            <a:ext cx="1782044" cy="34710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6083" name="Picture 3"/>
          <p:cNvPicPr>
            <a:picLocks noChangeAspect="1" noChangeArrowheads="1"/>
          </p:cNvPicPr>
          <p:nvPr/>
        </p:nvPicPr>
        <p:blipFill rotWithShape="1">
          <a:blip r:embed="rId4"/>
          <a:srcRect l="23773" r="24194" b="-3"/>
          <a:stretch/>
        </p:blipFill>
        <p:spPr bwMode="auto">
          <a:xfrm>
            <a:off x="2789956" y="1916318"/>
            <a:ext cx="1782043" cy="34710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Slide Number Placeholder 1">
            <a:extLst>
              <a:ext uri="{FF2B5EF4-FFF2-40B4-BE49-F238E27FC236}">
                <a16:creationId xmlns:a16="http://schemas.microsoft.com/office/drawing/2014/main" id="{4285360B-8100-4CA6-BCFA-52F49D99775F}"/>
              </a:ext>
            </a:extLst>
          </p:cNvPr>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1758567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CA" dirty="0"/>
              <a:t>Factors contributing to sleep in teenagers</a:t>
            </a:r>
          </a:p>
        </p:txBody>
      </p:sp>
      <p:grpSp>
        <p:nvGrpSpPr>
          <p:cNvPr id="40" name="Group 39"/>
          <p:cNvGrpSpPr/>
          <p:nvPr/>
        </p:nvGrpSpPr>
        <p:grpSpPr>
          <a:xfrm>
            <a:off x="1549308" y="2098515"/>
            <a:ext cx="6090624" cy="3786081"/>
            <a:chOff x="680716" y="1631370"/>
            <a:chExt cx="7929586" cy="4929222"/>
          </a:xfrm>
        </p:grpSpPr>
        <p:sp>
          <p:nvSpPr>
            <p:cNvPr id="23" name="Oval 4"/>
            <p:cNvSpPr>
              <a:spLocks noChangeArrowheads="1"/>
            </p:cNvSpPr>
            <p:nvPr/>
          </p:nvSpPr>
          <p:spPr bwMode="auto">
            <a:xfrm>
              <a:off x="3503117" y="3063208"/>
              <a:ext cx="1791362" cy="1632212"/>
            </a:xfrm>
            <a:prstGeom prst="ellipse">
              <a:avLst/>
            </a:prstGeom>
            <a:gradFill rotWithShape="1">
              <a:gsLst>
                <a:gs pos="0">
                  <a:schemeClr val="accent1"/>
                </a:gs>
                <a:gs pos="100000">
                  <a:schemeClr val="accent1">
                    <a:gamma/>
                    <a:tint val="65882"/>
                    <a:invGamma/>
                  </a:schemeClr>
                </a:gs>
              </a:gsLst>
              <a:path path="shape">
                <a:fillToRect l="50000" t="50000" r="50000" b="50000"/>
              </a:path>
            </a:gradFill>
            <a:ln w="9525">
              <a:noFill/>
              <a:round/>
              <a:headEnd/>
              <a:tailEnd/>
            </a:ln>
            <a:effectLst/>
          </p:spPr>
          <p:txBody>
            <a:bodyPr wrap="none" anchor="ctr"/>
            <a:lstStyle/>
            <a:p>
              <a:endPar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 name="Oval 5"/>
            <p:cNvSpPr>
              <a:spLocks noChangeArrowheads="1"/>
            </p:cNvSpPr>
            <p:nvPr/>
          </p:nvSpPr>
          <p:spPr bwMode="auto">
            <a:xfrm>
              <a:off x="3731701" y="3260150"/>
              <a:ext cx="1343521" cy="1224159"/>
            </a:xfrm>
            <a:prstGeom prst="ellipse">
              <a:avLst/>
            </a:prstGeom>
            <a:gradFill rotWithShape="1">
              <a:gsLst>
                <a:gs pos="0">
                  <a:schemeClr val="accent2"/>
                </a:gs>
                <a:gs pos="100000">
                  <a:schemeClr val="accent2">
                    <a:gamma/>
                    <a:tint val="76078"/>
                    <a:invGamma/>
                  </a:schemeClr>
                </a:gs>
              </a:gsLst>
              <a:path path="shape">
                <a:fillToRect l="50000" t="50000" r="50000" b="50000"/>
              </a:path>
            </a:gradFill>
            <a:ln w="9525">
              <a:noFill/>
              <a:round/>
              <a:headEnd/>
              <a:tailEnd/>
            </a:ln>
            <a:effectLst/>
          </p:spPr>
          <p:txBody>
            <a:bodyPr wrap="none" anchor="ctr"/>
            <a:lstStyle/>
            <a:p>
              <a:endPar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Oval 6"/>
            <p:cNvSpPr>
              <a:spLocks noChangeArrowheads="1"/>
            </p:cNvSpPr>
            <p:nvPr/>
          </p:nvSpPr>
          <p:spPr bwMode="auto">
            <a:xfrm>
              <a:off x="3950957" y="3452842"/>
              <a:ext cx="895681" cy="816106"/>
            </a:xfrm>
            <a:prstGeom prst="ellipse">
              <a:avLst/>
            </a:prstGeom>
            <a:solidFill>
              <a:schemeClr val="hlink"/>
            </a:solidFill>
            <a:ln w="9525">
              <a:solidFill>
                <a:schemeClr val="tx1"/>
              </a:solidFill>
              <a:round/>
              <a:headEnd/>
              <a:tailEnd/>
            </a:ln>
            <a:effectLst/>
          </p:spPr>
          <p:txBody>
            <a:bodyPr anchor="ctr">
              <a:normAutofit fontScale="92500"/>
            </a:bodyPr>
            <a:lstStyle/>
            <a:p>
              <a:pPr algn="ctr">
                <a:lnSpc>
                  <a:spcPct val="90000"/>
                </a:lnSpc>
                <a:spcAft>
                  <a:spcPts val="600"/>
                </a:spcAft>
              </a:pPr>
              <a:r>
                <a:rPr lang="en-US" sz="1100" b="1" dirty="0">
                  <a:ln w="1905"/>
                  <a:effectLst>
                    <a:innerShdw blurRad="69850" dist="43180" dir="5400000">
                      <a:srgbClr val="000000">
                        <a:alpha val="65000"/>
                      </a:srgbClr>
                    </a:innerShdw>
                  </a:effectLst>
                </a:rPr>
                <a:t>Sleep Time</a:t>
              </a:r>
            </a:p>
          </p:txBody>
        </p:sp>
        <p:sp>
          <p:nvSpPr>
            <p:cNvPr id="26" name="Text Box 7"/>
            <p:cNvSpPr txBox="1">
              <a:spLocks noChangeArrowheads="1"/>
            </p:cNvSpPr>
            <p:nvPr/>
          </p:nvSpPr>
          <p:spPr bwMode="auto">
            <a:xfrm>
              <a:off x="680716" y="3430858"/>
              <a:ext cx="1791362" cy="816106"/>
            </a:xfrm>
            <a:prstGeom prst="rect">
              <a:avLst/>
            </a:prstGeom>
            <a:gradFill rotWithShape="1">
              <a:gsLst>
                <a:gs pos="0">
                  <a:srgbClr val="86B0D6">
                    <a:gamma/>
                    <a:tint val="38039"/>
                    <a:invGamma/>
                  </a:srgbClr>
                </a:gs>
                <a:gs pos="100000">
                  <a:srgbClr val="86B0D6"/>
                </a:gs>
              </a:gsLst>
              <a:lin ang="5400000" scaled="1"/>
            </a:gradFill>
            <a:ln w="6350" algn="ctr">
              <a:solidFill>
                <a:schemeClr val="tx1"/>
              </a:solidFill>
              <a:miter lim="800000"/>
              <a:headEnd/>
              <a:tailEnd/>
            </a:ln>
            <a:effectLst/>
          </p:spPr>
          <p:txBody>
            <a:bodyPr anchor="ctr">
              <a:normAutofit/>
            </a:bodyPr>
            <a:lstStyle/>
            <a:p>
              <a:pPr algn="ctr" eaLnBrk="1" hangingPunct="1">
                <a:lnSpc>
                  <a:spcPct val="90000"/>
                </a:lnSpc>
                <a:spcBef>
                  <a:spcPct val="0"/>
                </a:spcBef>
                <a:spcAft>
                  <a:spcPts val="600"/>
                </a:spcAft>
              </a:pPr>
              <a:r>
                <a:rPr lang="en-US" sz="1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School start times</a:t>
              </a:r>
            </a:p>
          </p:txBody>
        </p:sp>
        <p:sp>
          <p:nvSpPr>
            <p:cNvPr id="27" name="AutoShape 8"/>
            <p:cNvSpPr>
              <a:spLocks noChangeArrowheads="1"/>
            </p:cNvSpPr>
            <p:nvPr/>
          </p:nvSpPr>
          <p:spPr bwMode="auto">
            <a:xfrm>
              <a:off x="2655665" y="3559393"/>
              <a:ext cx="671761" cy="61207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6B0D6"/>
            </a:solidFill>
            <a:ln w="9525">
              <a:solidFill>
                <a:schemeClr val="tx1"/>
              </a:solidFill>
              <a:miter lim="800000"/>
              <a:headEnd/>
              <a:tailEnd/>
            </a:ln>
            <a:effectLst/>
          </p:spPr>
          <p:txBody>
            <a:bodyPr wrap="none" anchor="ctr"/>
            <a:lstStyle/>
            <a:p>
              <a:endPar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8" name="Text Box 9"/>
            <p:cNvSpPr txBox="1">
              <a:spLocks noChangeArrowheads="1"/>
            </p:cNvSpPr>
            <p:nvPr/>
          </p:nvSpPr>
          <p:spPr bwMode="auto">
            <a:xfrm>
              <a:off x="1456589" y="1631370"/>
              <a:ext cx="1791362" cy="816106"/>
            </a:xfrm>
            <a:prstGeom prst="rect">
              <a:avLst/>
            </a:prstGeom>
            <a:gradFill rotWithShape="1">
              <a:gsLst>
                <a:gs pos="0">
                  <a:srgbClr val="86B0D6">
                    <a:gamma/>
                    <a:tint val="38039"/>
                    <a:invGamma/>
                  </a:srgbClr>
                </a:gs>
                <a:gs pos="100000">
                  <a:srgbClr val="86B0D6"/>
                </a:gs>
              </a:gsLst>
              <a:lin ang="5400000" scaled="1"/>
            </a:gradFill>
            <a:ln w="6350" algn="ctr">
              <a:solidFill>
                <a:schemeClr val="tx1"/>
              </a:solidFill>
              <a:miter lim="800000"/>
              <a:headEnd/>
              <a:tailEnd/>
            </a:ln>
            <a:effectLst/>
          </p:spPr>
          <p:txBody>
            <a:bodyPr anchor="ctr">
              <a:normAutofit/>
            </a:bodyPr>
            <a:lstStyle/>
            <a:p>
              <a:pPr algn="ctr" eaLnBrk="1" hangingPunct="1">
                <a:lnSpc>
                  <a:spcPct val="90000"/>
                </a:lnSpc>
                <a:spcBef>
                  <a:spcPct val="0"/>
                </a:spcBef>
                <a:spcAft>
                  <a:spcPts val="600"/>
                </a:spcAft>
              </a:pPr>
              <a:r>
                <a:rPr lang="en-US" sz="1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Social pressures</a:t>
              </a:r>
            </a:p>
          </p:txBody>
        </p:sp>
        <p:sp>
          <p:nvSpPr>
            <p:cNvPr id="29" name="AutoShape 10"/>
            <p:cNvSpPr>
              <a:spLocks noChangeArrowheads="1"/>
            </p:cNvSpPr>
            <p:nvPr/>
          </p:nvSpPr>
          <p:spPr bwMode="auto">
            <a:xfrm rot="2700000">
              <a:off x="3247834" y="2499505"/>
              <a:ext cx="612079" cy="67176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6B0D6"/>
            </a:solidFill>
            <a:ln w="9525">
              <a:solidFill>
                <a:schemeClr val="tx1"/>
              </a:solidFill>
              <a:miter lim="800000"/>
              <a:headEnd/>
              <a:tailEnd/>
            </a:ln>
            <a:effectLst/>
          </p:spPr>
          <p:txBody>
            <a:bodyPr wrap="none" anchor="ctr"/>
            <a:lstStyle/>
            <a:p>
              <a:endPar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0" name="Text Box 11"/>
            <p:cNvSpPr txBox="1">
              <a:spLocks noChangeArrowheads="1"/>
            </p:cNvSpPr>
            <p:nvPr/>
          </p:nvSpPr>
          <p:spPr bwMode="auto">
            <a:xfrm>
              <a:off x="3643139" y="5744486"/>
              <a:ext cx="1791362" cy="816106"/>
            </a:xfrm>
            <a:prstGeom prst="rect">
              <a:avLst/>
            </a:prstGeom>
            <a:gradFill rotWithShape="1">
              <a:gsLst>
                <a:gs pos="0">
                  <a:srgbClr val="86B0D6">
                    <a:gamma/>
                    <a:tint val="38039"/>
                    <a:invGamma/>
                  </a:srgbClr>
                </a:gs>
                <a:gs pos="100000">
                  <a:srgbClr val="86B0D6"/>
                </a:gs>
              </a:gsLst>
              <a:lin ang="5400000" scaled="1"/>
            </a:gradFill>
            <a:ln w="6350" algn="ctr">
              <a:solidFill>
                <a:schemeClr val="tx1"/>
              </a:solidFill>
              <a:miter lim="800000"/>
              <a:headEnd/>
              <a:tailEnd/>
            </a:ln>
            <a:effectLst/>
          </p:spPr>
          <p:txBody>
            <a:bodyPr anchor="ctr">
              <a:normAutofit/>
            </a:bodyPr>
            <a:lstStyle/>
            <a:p>
              <a:pPr algn="ctr" eaLnBrk="1" hangingPunct="1">
                <a:lnSpc>
                  <a:spcPct val="90000"/>
                </a:lnSpc>
                <a:spcBef>
                  <a:spcPct val="0"/>
                </a:spcBef>
                <a:spcAft>
                  <a:spcPts val="600"/>
                </a:spcAft>
              </a:pPr>
              <a:r>
                <a:rPr lang="en-US" sz="1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Substance abuse</a:t>
              </a:r>
            </a:p>
          </p:txBody>
        </p:sp>
        <p:sp>
          <p:nvSpPr>
            <p:cNvPr id="31" name="AutoShape 12"/>
            <p:cNvSpPr>
              <a:spLocks noChangeArrowheads="1"/>
            </p:cNvSpPr>
            <p:nvPr/>
          </p:nvSpPr>
          <p:spPr bwMode="auto">
            <a:xfrm rot="18916442">
              <a:off x="2724251" y="4521631"/>
              <a:ext cx="671761" cy="61207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6B0D6"/>
            </a:solidFill>
            <a:ln w="9525">
              <a:solidFill>
                <a:schemeClr val="tx1"/>
              </a:solidFill>
              <a:miter lim="800000"/>
              <a:headEnd/>
              <a:tailEnd/>
            </a:ln>
            <a:effectLst/>
          </p:spPr>
          <p:txBody>
            <a:bodyPr wrap="none" anchor="ctr"/>
            <a:lstStyle/>
            <a:p>
              <a:endPar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2" name="AutoShape 13"/>
            <p:cNvSpPr>
              <a:spLocks noChangeArrowheads="1"/>
            </p:cNvSpPr>
            <p:nvPr/>
          </p:nvSpPr>
          <p:spPr bwMode="auto">
            <a:xfrm rot="8100000">
              <a:off x="5051876" y="2657880"/>
              <a:ext cx="671761" cy="61207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6B0D6"/>
            </a:solidFill>
            <a:ln w="9525">
              <a:solidFill>
                <a:schemeClr val="tx1"/>
              </a:solidFill>
              <a:miter lim="800000"/>
              <a:headEnd/>
              <a:tailEnd/>
            </a:ln>
            <a:effectLst/>
          </p:spPr>
          <p:txBody>
            <a:bodyPr wrap="none" anchor="ctr"/>
            <a:lstStyle/>
            <a:p>
              <a:endPar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3" name="AutoShape 14"/>
            <p:cNvSpPr>
              <a:spLocks noChangeArrowheads="1"/>
            </p:cNvSpPr>
            <p:nvPr/>
          </p:nvSpPr>
          <p:spPr bwMode="auto">
            <a:xfrm rot="10800000">
              <a:off x="5841663" y="3532871"/>
              <a:ext cx="671761" cy="61207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6B0D6"/>
            </a:solidFill>
            <a:ln w="9525">
              <a:solidFill>
                <a:schemeClr val="tx1"/>
              </a:solidFill>
              <a:miter lim="800000"/>
              <a:headEnd/>
              <a:tailEnd/>
            </a:ln>
            <a:effectLst/>
          </p:spPr>
          <p:txBody>
            <a:bodyPr wrap="none" anchor="ctr"/>
            <a:lstStyle/>
            <a:p>
              <a:endPar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4" name="AutoShape 15"/>
            <p:cNvSpPr>
              <a:spLocks noChangeArrowheads="1"/>
            </p:cNvSpPr>
            <p:nvPr/>
          </p:nvSpPr>
          <p:spPr bwMode="auto">
            <a:xfrm rot="13200000">
              <a:off x="5278499" y="4485244"/>
              <a:ext cx="671761" cy="61207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6B0D6"/>
            </a:solidFill>
            <a:ln w="9525">
              <a:solidFill>
                <a:schemeClr val="tx1"/>
              </a:solidFill>
              <a:miter lim="800000"/>
              <a:headEnd/>
              <a:tailEnd/>
            </a:ln>
            <a:effectLst/>
          </p:spPr>
          <p:txBody>
            <a:bodyPr wrap="none" anchor="ctr"/>
            <a:lstStyle/>
            <a:p>
              <a:endPar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5" name="Text Box 16"/>
            <p:cNvSpPr txBox="1">
              <a:spLocks noChangeArrowheads="1"/>
            </p:cNvSpPr>
            <p:nvPr/>
          </p:nvSpPr>
          <p:spPr bwMode="auto">
            <a:xfrm>
              <a:off x="5885014" y="5256651"/>
              <a:ext cx="1791362" cy="816106"/>
            </a:xfrm>
            <a:prstGeom prst="rect">
              <a:avLst/>
            </a:prstGeom>
            <a:gradFill rotWithShape="1">
              <a:gsLst>
                <a:gs pos="0">
                  <a:srgbClr val="86B0D6">
                    <a:gamma/>
                    <a:tint val="38039"/>
                    <a:invGamma/>
                  </a:srgbClr>
                </a:gs>
                <a:gs pos="100000">
                  <a:srgbClr val="86B0D6"/>
                </a:gs>
              </a:gsLst>
              <a:lin ang="5400000" scaled="1"/>
            </a:gradFill>
            <a:ln w="6350" algn="ctr">
              <a:solidFill>
                <a:schemeClr val="tx1"/>
              </a:solidFill>
              <a:miter lim="800000"/>
              <a:headEnd/>
              <a:tailEnd/>
            </a:ln>
            <a:effectLst/>
          </p:spPr>
          <p:txBody>
            <a:bodyPr anchor="ctr">
              <a:normAutofit/>
            </a:bodyPr>
            <a:lstStyle/>
            <a:p>
              <a:pPr algn="ctr" eaLnBrk="1" hangingPunct="1">
                <a:lnSpc>
                  <a:spcPct val="90000"/>
                </a:lnSpc>
                <a:spcBef>
                  <a:spcPct val="0"/>
                </a:spcBef>
                <a:spcAft>
                  <a:spcPts val="600"/>
                </a:spcAft>
              </a:pPr>
              <a:r>
                <a:rPr lang="en-US" sz="13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Hormonal influence, obesity</a:t>
              </a:r>
            </a:p>
          </p:txBody>
        </p:sp>
        <p:sp>
          <p:nvSpPr>
            <p:cNvPr id="36" name="Text Box 17"/>
            <p:cNvSpPr txBox="1">
              <a:spLocks noChangeArrowheads="1"/>
            </p:cNvSpPr>
            <p:nvPr/>
          </p:nvSpPr>
          <p:spPr bwMode="auto">
            <a:xfrm>
              <a:off x="6610070" y="3474095"/>
              <a:ext cx="2000232" cy="816106"/>
            </a:xfrm>
            <a:prstGeom prst="rect">
              <a:avLst/>
            </a:prstGeom>
            <a:gradFill rotWithShape="1">
              <a:gsLst>
                <a:gs pos="0">
                  <a:srgbClr val="86B0D6">
                    <a:gamma/>
                    <a:tint val="38039"/>
                    <a:invGamma/>
                  </a:srgbClr>
                </a:gs>
                <a:gs pos="100000">
                  <a:srgbClr val="86B0D6"/>
                </a:gs>
              </a:gsLst>
              <a:lin ang="5400000" scaled="1"/>
            </a:gradFill>
            <a:ln w="6350" algn="ctr">
              <a:solidFill>
                <a:schemeClr val="tx1"/>
              </a:solidFill>
              <a:miter lim="800000"/>
              <a:headEnd/>
              <a:tailEnd/>
            </a:ln>
            <a:effectLst/>
          </p:spPr>
          <p:txBody>
            <a:bodyPr anchor="ctr">
              <a:normAutofit/>
            </a:bodyPr>
            <a:lstStyle/>
            <a:p>
              <a:pPr algn="ctr" eaLnBrk="1" hangingPunct="1">
                <a:lnSpc>
                  <a:spcPct val="90000"/>
                </a:lnSpc>
                <a:spcBef>
                  <a:spcPct val="0"/>
                </a:spcBef>
                <a:spcAft>
                  <a:spcPts val="600"/>
                </a:spcAft>
              </a:pPr>
              <a:r>
                <a:rPr lang="en-US" sz="1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Genetic predisposition</a:t>
              </a:r>
            </a:p>
          </p:txBody>
        </p:sp>
        <p:sp>
          <p:nvSpPr>
            <p:cNvPr id="37" name="Text Box 18"/>
            <p:cNvSpPr txBox="1">
              <a:spLocks noChangeArrowheads="1"/>
            </p:cNvSpPr>
            <p:nvPr/>
          </p:nvSpPr>
          <p:spPr bwMode="auto">
            <a:xfrm>
              <a:off x="5751649" y="1841883"/>
              <a:ext cx="1791362" cy="816106"/>
            </a:xfrm>
            <a:prstGeom prst="rect">
              <a:avLst/>
            </a:prstGeom>
            <a:gradFill rotWithShape="1">
              <a:gsLst>
                <a:gs pos="0">
                  <a:srgbClr val="86B0D6">
                    <a:gamma/>
                    <a:tint val="38039"/>
                    <a:invGamma/>
                  </a:srgbClr>
                </a:gs>
                <a:gs pos="100000">
                  <a:srgbClr val="86B0D6"/>
                </a:gs>
              </a:gsLst>
              <a:lin ang="5400000" scaled="1"/>
            </a:gradFill>
            <a:ln w="6350" algn="ctr">
              <a:solidFill>
                <a:schemeClr val="tx1"/>
              </a:solidFill>
              <a:miter lim="800000"/>
              <a:headEnd/>
              <a:tailEnd/>
            </a:ln>
            <a:effectLst/>
          </p:spPr>
          <p:txBody>
            <a:bodyPr anchor="ctr">
              <a:normAutofit/>
            </a:bodyPr>
            <a:lstStyle/>
            <a:p>
              <a:pPr algn="ctr" eaLnBrk="1" hangingPunct="1">
                <a:lnSpc>
                  <a:spcPct val="90000"/>
                </a:lnSpc>
                <a:spcBef>
                  <a:spcPct val="0"/>
                </a:spcBef>
                <a:spcAft>
                  <a:spcPts val="600"/>
                </a:spcAft>
              </a:pPr>
              <a:r>
                <a:rPr lang="en-US" sz="1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Delayed sleep phase</a:t>
              </a:r>
            </a:p>
          </p:txBody>
        </p:sp>
        <p:sp>
          <p:nvSpPr>
            <p:cNvPr id="38" name="Text Box 11"/>
            <p:cNvSpPr txBox="1">
              <a:spLocks noChangeArrowheads="1"/>
            </p:cNvSpPr>
            <p:nvPr/>
          </p:nvSpPr>
          <p:spPr bwMode="auto">
            <a:xfrm>
              <a:off x="892318" y="5166079"/>
              <a:ext cx="1791362" cy="816106"/>
            </a:xfrm>
            <a:prstGeom prst="rect">
              <a:avLst/>
            </a:prstGeom>
            <a:gradFill rotWithShape="1">
              <a:gsLst>
                <a:gs pos="0">
                  <a:srgbClr val="86B0D6">
                    <a:gamma/>
                    <a:tint val="38039"/>
                    <a:invGamma/>
                  </a:srgbClr>
                </a:gs>
                <a:gs pos="100000">
                  <a:srgbClr val="86B0D6"/>
                </a:gs>
              </a:gsLst>
              <a:lin ang="5400000" scaled="1"/>
            </a:gradFill>
            <a:ln w="6350" algn="ctr">
              <a:solidFill>
                <a:schemeClr val="tx1"/>
              </a:solidFill>
              <a:miter lim="800000"/>
              <a:headEnd/>
              <a:tailEnd/>
            </a:ln>
            <a:effectLst/>
          </p:spPr>
          <p:txBody>
            <a:bodyPr anchor="ctr">
              <a:normAutofit/>
            </a:bodyPr>
            <a:lstStyle/>
            <a:p>
              <a:pPr algn="ctr" eaLnBrk="1" hangingPunct="1">
                <a:lnSpc>
                  <a:spcPct val="90000"/>
                </a:lnSpc>
                <a:spcBef>
                  <a:spcPct val="0"/>
                </a:spcBef>
                <a:spcAft>
                  <a:spcPts val="600"/>
                </a:spcAft>
              </a:pPr>
              <a:r>
                <a:rPr lang="en-US" sz="1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Caffeine Misuse</a:t>
              </a:r>
            </a:p>
          </p:txBody>
        </p:sp>
        <p:sp>
          <p:nvSpPr>
            <p:cNvPr id="39" name="AutoShape 14"/>
            <p:cNvSpPr>
              <a:spLocks noChangeArrowheads="1"/>
            </p:cNvSpPr>
            <p:nvPr/>
          </p:nvSpPr>
          <p:spPr bwMode="auto">
            <a:xfrm rot="16200000">
              <a:off x="4067580" y="4950611"/>
              <a:ext cx="671761" cy="61207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6B0D6"/>
            </a:solidFill>
            <a:ln w="9525">
              <a:solidFill>
                <a:schemeClr val="tx1"/>
              </a:solidFill>
              <a:miter lim="800000"/>
              <a:headEnd/>
              <a:tailEnd/>
            </a:ln>
            <a:effectLst/>
          </p:spPr>
          <p:txBody>
            <a:bodyPr wrap="none" anchor="ctr"/>
            <a:lstStyle/>
            <a:p>
              <a:endParaRPr lang="en-US"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3" name="Slide Number Placeholder 2">
            <a:extLst>
              <a:ext uri="{FF2B5EF4-FFF2-40B4-BE49-F238E27FC236}">
                <a16:creationId xmlns:a16="http://schemas.microsoft.com/office/drawing/2014/main" id="{FBCF15F7-5C4A-4E7F-B170-FC2083A69B70}"/>
              </a:ext>
            </a:extLst>
          </p:cNvPr>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180726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65E161-E4EC-4FC8-821C-5E95318BC528}"/>
              </a:ext>
            </a:extLst>
          </p:cNvPr>
          <p:cNvSpPr>
            <a:spLocks noGrp="1"/>
          </p:cNvSpPr>
          <p:nvPr>
            <p:ph type="title"/>
          </p:nvPr>
        </p:nvSpPr>
        <p:spPr>
          <a:xfrm>
            <a:off x="723900" y="643467"/>
            <a:ext cx="4691270" cy="5054008"/>
          </a:xfrm>
        </p:spPr>
        <p:txBody>
          <a:bodyPr vert="horz" lIns="91440" tIns="45720" rIns="91440" bIns="45720" rtlCol="0" anchor="ctr">
            <a:normAutofit/>
          </a:bodyPr>
          <a:lstStyle/>
          <a:p>
            <a:pPr algn="r"/>
            <a:r>
              <a:rPr lang="en-US" sz="8000">
                <a:solidFill>
                  <a:schemeClr val="tx1">
                    <a:lumMod val="85000"/>
                    <a:lumOff val="15000"/>
                  </a:schemeClr>
                </a:solidFill>
              </a:rPr>
              <a:t>What is sleep?</a:t>
            </a:r>
          </a:p>
        </p:txBody>
      </p:sp>
      <p:cxnSp>
        <p:nvCxnSpPr>
          <p:cNvPr id="33" name="Straight Connector 32">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0942"/>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AC3A7F2E-D73F-4F06-892C-60AC8590FEF8}"/>
              </a:ext>
            </a:extLst>
          </p:cNvPr>
          <p:cNvGrpSpPr/>
          <p:nvPr/>
        </p:nvGrpSpPr>
        <p:grpSpPr>
          <a:xfrm>
            <a:off x="49876" y="6427599"/>
            <a:ext cx="2539926" cy="403602"/>
            <a:chOff x="49876" y="6427599"/>
            <a:chExt cx="2539926" cy="403602"/>
          </a:xfrm>
        </p:grpSpPr>
        <p:pic>
          <p:nvPicPr>
            <p:cNvPr id="21" name="Picture 20" descr="A picture containing drawing&#10;&#10;Description automatically generated">
              <a:extLst>
                <a:ext uri="{FF2B5EF4-FFF2-40B4-BE49-F238E27FC236}">
                  <a16:creationId xmlns:a16="http://schemas.microsoft.com/office/drawing/2014/main" id="{ED76A60A-E935-4BE9-9100-10DF4B293128}"/>
                </a:ext>
              </a:extLst>
            </p:cNvPr>
            <p:cNvPicPr>
              <a:picLocks noChangeAspect="1"/>
            </p:cNvPicPr>
            <p:nvPr/>
          </p:nvPicPr>
          <p:blipFill>
            <a:blip r:embed="rId2"/>
            <a:stretch>
              <a:fillRect/>
            </a:stretch>
          </p:blipFill>
          <p:spPr>
            <a:xfrm>
              <a:off x="49876" y="6427599"/>
              <a:ext cx="1928319" cy="403602"/>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A3C55D45-E06A-455C-9943-2E75E969AD89}"/>
                </a:ext>
              </a:extLst>
            </p:cNvPr>
            <p:cNvPicPr>
              <a:picLocks noChangeAspect="1"/>
            </p:cNvPicPr>
            <p:nvPr/>
          </p:nvPicPr>
          <p:blipFill>
            <a:blip r:embed="rId3"/>
            <a:stretch>
              <a:fillRect/>
            </a:stretch>
          </p:blipFill>
          <p:spPr>
            <a:xfrm>
              <a:off x="2044708" y="6427599"/>
              <a:ext cx="545094" cy="403601"/>
            </a:xfrm>
            <a:prstGeom prst="rect">
              <a:avLst/>
            </a:prstGeom>
          </p:spPr>
        </p:pic>
      </p:grpSp>
      <p:sp>
        <p:nvSpPr>
          <p:cNvPr id="4" name="Slide Number Placeholder 3">
            <a:extLst>
              <a:ext uri="{FF2B5EF4-FFF2-40B4-BE49-F238E27FC236}">
                <a16:creationId xmlns:a16="http://schemas.microsoft.com/office/drawing/2014/main" id="{E0D2AA31-0792-43B6-9A04-60469396E154}"/>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329107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6" name="Title 2"/>
          <p:cNvSpPr>
            <a:spLocks noGrp="1"/>
          </p:cNvSpPr>
          <p:nvPr>
            <p:ph type="title"/>
          </p:nvPr>
        </p:nvSpPr>
        <p:spPr/>
        <p:txBody>
          <a:bodyPr>
            <a:normAutofit/>
          </a:bodyPr>
          <a:lstStyle/>
          <a:p>
            <a:pPr eaLnBrk="1" hangingPunct="1"/>
            <a:r>
              <a:rPr lang="en-CA" altLang="en-US" i="1">
                <a:ea typeface="ヒラギノ角ゴ Pro W3" pitchFamily="-84" charset="-128"/>
              </a:rPr>
              <a:t>How common are irregular sleep patterns in teenagers? </a:t>
            </a:r>
            <a:endParaRPr lang="en-US" altLang="en-US">
              <a:ea typeface="ヒラギノ角ゴ Pro W3" pitchFamily="-84" charset="-128"/>
            </a:endParaRPr>
          </a:p>
        </p:txBody>
      </p:sp>
      <p:graphicFrame>
        <p:nvGraphicFramePr>
          <p:cNvPr id="59400" name="Content Placeholder 1">
            <a:extLst>
              <a:ext uri="{FF2B5EF4-FFF2-40B4-BE49-F238E27FC236}">
                <a16:creationId xmlns:a16="http://schemas.microsoft.com/office/drawing/2014/main" id="{A40E72DB-30B0-4197-9C07-7162D849B464}"/>
              </a:ext>
            </a:extLst>
          </p:cNvPr>
          <p:cNvGraphicFramePr>
            <a:graphicFrameLocks noGrp="1"/>
          </p:cNvGraphicFramePr>
          <p:nvPr>
            <p:ph idx="1"/>
            <p:extLst>
              <p:ext uri="{D42A27DB-BD31-4B8C-83A1-F6EECF244321}">
                <p14:modId xmlns:p14="http://schemas.microsoft.com/office/powerpoint/2010/main" val="897928338"/>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80D99C5F-1CD8-4E1B-82AF-75F236F724C5}"/>
              </a:ext>
            </a:extLst>
          </p:cNvPr>
          <p:cNvSpPr>
            <a:spLocks noGrp="1"/>
          </p:cNvSpPr>
          <p:nvPr>
            <p:ph type="sldNum" sz="quarter" idx="12"/>
          </p:nvPr>
        </p:nvSpPr>
        <p:spPr/>
        <p:txBody>
          <a:bodyPr/>
          <a:lstStyle/>
          <a:p>
            <a:fld id="{48F63A3B-78C7-47BE-AE5E-E10140E04643}" type="slidenum">
              <a:rPr lang="en-US" smtClean="0"/>
              <a:t>30</a:t>
            </a:fld>
            <a:endParaRPr lang="en-US" dirty="0"/>
          </a:p>
        </p:txBody>
      </p:sp>
    </p:spTree>
    <p:extLst>
      <p:ext uri="{BB962C8B-B14F-4D97-AF65-F5344CB8AC3E}">
        <p14:creationId xmlns:p14="http://schemas.microsoft.com/office/powerpoint/2010/main" val="257519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8" name="Title 2"/>
          <p:cNvSpPr>
            <a:spLocks noGrp="1"/>
          </p:cNvSpPr>
          <p:nvPr>
            <p:ph type="title"/>
          </p:nvPr>
        </p:nvSpPr>
        <p:spPr>
          <a:xfrm>
            <a:off x="5046344" y="634946"/>
            <a:ext cx="3615962" cy="1450757"/>
          </a:xfrm>
        </p:spPr>
        <p:txBody>
          <a:bodyPr>
            <a:normAutofit/>
          </a:bodyPr>
          <a:lstStyle/>
          <a:p>
            <a:pPr eaLnBrk="1" hangingPunct="1"/>
            <a:r>
              <a:rPr lang="en-CA" altLang="en-US" sz="3400" i="1">
                <a:ea typeface="ヒラギノ角ゴ Pro W3" pitchFamily="-84" charset="-128"/>
              </a:rPr>
              <a:t>How are irregular sleep /wake hours treated? </a:t>
            </a:r>
            <a:endParaRPr lang="en-US" altLang="en-US" sz="3400">
              <a:ea typeface="ヒラギノ角ゴ Pro W3" pitchFamily="-84" charset="-128"/>
            </a:endParaRPr>
          </a:p>
        </p:txBody>
      </p:sp>
      <p:sp>
        <p:nvSpPr>
          <p:cNvPr id="139" name="Rectangle 138">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2293430"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 table, indoor, window&#10;&#10;Description automatically generated">
            <a:extLst>
              <a:ext uri="{FF2B5EF4-FFF2-40B4-BE49-F238E27FC236}">
                <a16:creationId xmlns:a16="http://schemas.microsoft.com/office/drawing/2014/main" id="{DCB7F975-B316-4B93-8BD6-F46AE79A9D14}"/>
              </a:ext>
            </a:extLst>
          </p:cNvPr>
          <p:cNvPicPr>
            <a:picLocks noChangeAspect="1"/>
          </p:cNvPicPr>
          <p:nvPr/>
        </p:nvPicPr>
        <p:blipFill>
          <a:blip r:embed="rId3"/>
          <a:stretch>
            <a:fillRect/>
          </a:stretch>
        </p:blipFill>
        <p:spPr>
          <a:xfrm>
            <a:off x="343752" y="1151282"/>
            <a:ext cx="2088525" cy="1749139"/>
          </a:xfrm>
          <a:prstGeom prst="rect">
            <a:avLst/>
          </a:prstGeom>
        </p:spPr>
      </p:pic>
      <p:sp>
        <p:nvSpPr>
          <p:cNvPr id="141" name="Rectangle 140">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045" y="321733"/>
            <a:ext cx="1937955"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0072" y="2085703"/>
            <a:ext cx="30861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879167"/>
            <a:ext cx="2293430"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6441" y="2451014"/>
            <a:ext cx="1925558"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180" name="Picture 4"/>
          <p:cNvPicPr>
            <a:picLocks noChangeAspect="1" noChangeArrowheads="1"/>
          </p:cNvPicPr>
          <p:nvPr/>
        </p:nvPicPr>
        <p:blipFill rotWithShape="1">
          <a:blip r:embed="rId4"/>
          <a:srcRect l="23953" r="24707" b="1"/>
          <a:stretch/>
        </p:blipFill>
        <p:spPr bwMode="auto">
          <a:xfrm>
            <a:off x="2779785" y="2601842"/>
            <a:ext cx="1658868" cy="323110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2467" name="Content Placeholder 1"/>
          <p:cNvSpPr>
            <a:spLocks noGrp="1"/>
          </p:cNvSpPr>
          <p:nvPr>
            <p:ph idx="1"/>
          </p:nvPr>
        </p:nvSpPr>
        <p:spPr>
          <a:xfrm>
            <a:off x="5046344" y="2198914"/>
            <a:ext cx="3615962" cy="3670180"/>
          </a:xfrm>
        </p:spPr>
        <p:txBody>
          <a:bodyPr>
            <a:normAutofit/>
          </a:bodyPr>
          <a:lstStyle/>
          <a:p>
            <a:pPr eaLnBrk="1" hangingPunct="1"/>
            <a:r>
              <a:rPr lang="en-US" altLang="en-US" dirty="0">
                <a:ea typeface="ヒラギノ角ゴ Pro W3" pitchFamily="-84" charset="-128"/>
              </a:rPr>
              <a:t>Try to get teens to go to bed earlier</a:t>
            </a:r>
          </a:p>
          <a:p>
            <a:pPr eaLnBrk="1" hangingPunct="1"/>
            <a:r>
              <a:rPr lang="en-US" altLang="en-US" dirty="0">
                <a:ea typeface="ヒラギノ角ゴ Pro W3" pitchFamily="-84" charset="-128"/>
              </a:rPr>
              <a:t>Go to bed 30 minutes earlier and wake up 30 minutes earlier</a:t>
            </a:r>
          </a:p>
          <a:p>
            <a:pPr eaLnBrk="1" hangingPunct="1"/>
            <a:r>
              <a:rPr lang="en-US" altLang="en-US" b="1">
                <a:ea typeface="ヒラギノ角ゴ Pro W3" pitchFamily="-84" charset="-128"/>
              </a:rPr>
              <a:t>Bright Light Therapy</a:t>
            </a:r>
            <a:endParaRPr lang="en-US" altLang="en-US">
              <a:ea typeface="ヒラギノ角ゴ Pro W3" pitchFamily="-84" charset="-128"/>
            </a:endParaRPr>
          </a:p>
          <a:p>
            <a:pPr eaLnBrk="1" hangingPunct="1"/>
            <a:r>
              <a:rPr lang="en-US" altLang="en-US">
                <a:ea typeface="ヒラギノ角ゴ Pro W3" pitchFamily="-84" charset="-128"/>
              </a:rPr>
              <a:t>If </a:t>
            </a:r>
            <a:r>
              <a:rPr lang="en-US" altLang="en-US" dirty="0">
                <a:ea typeface="ヒラギノ角ゴ Pro W3" pitchFamily="-84" charset="-128"/>
              </a:rPr>
              <a:t>symptoms are more severe, may be a sign of Delayed Sleep Phase Syndrome</a:t>
            </a:r>
          </a:p>
          <a:p>
            <a:pPr eaLnBrk="1" hangingPunct="1"/>
            <a:endParaRPr lang="en-US" altLang="en-US" dirty="0">
              <a:ea typeface="ヒラギノ角ゴ Pro W3" pitchFamily="-84" charset="-128"/>
            </a:endParaRPr>
          </a:p>
        </p:txBody>
      </p:sp>
      <p:sp>
        <p:nvSpPr>
          <p:cNvPr id="149" name="Rectangle 148">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Rectangle 150">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lide Number Placeholder 1">
            <a:extLst>
              <a:ext uri="{FF2B5EF4-FFF2-40B4-BE49-F238E27FC236}">
                <a16:creationId xmlns:a16="http://schemas.microsoft.com/office/drawing/2014/main" id="{DAA9DEDE-0F2F-4CBD-8E45-6331F653C707}"/>
              </a:ext>
            </a:extLst>
          </p:cNvPr>
          <p:cNvSpPr>
            <a:spLocks noGrp="1"/>
          </p:cNvSpPr>
          <p:nvPr>
            <p:ph type="sldNum" sz="quarter" idx="12"/>
          </p:nvPr>
        </p:nvSpPr>
        <p:spPr>
          <a:xfrm>
            <a:off x="7425343" y="6459785"/>
            <a:ext cx="984019" cy="365125"/>
          </a:xfrm>
        </p:spPr>
        <p:txBody>
          <a:bodyPr>
            <a:normAutofit/>
          </a:bodyPr>
          <a:lstStyle/>
          <a:p>
            <a:pPr>
              <a:spcAft>
                <a:spcPts val="600"/>
              </a:spcAft>
            </a:pPr>
            <a:fld id="{48F63A3B-78C7-47BE-AE5E-E10140E04643}" type="slidenum">
              <a:rPr lang="en-US" smtClean="0"/>
              <a:pPr>
                <a:spcAft>
                  <a:spcPts val="600"/>
                </a:spcAft>
              </a:pPr>
              <a:t>31</a:t>
            </a:fld>
            <a:endParaRPr lang="en-US"/>
          </a:p>
        </p:txBody>
      </p:sp>
      <p:grpSp>
        <p:nvGrpSpPr>
          <p:cNvPr id="18" name="Group 17">
            <a:extLst>
              <a:ext uri="{FF2B5EF4-FFF2-40B4-BE49-F238E27FC236}">
                <a16:creationId xmlns:a16="http://schemas.microsoft.com/office/drawing/2014/main" id="{A41A6EF1-82FE-434B-8FD3-6B5A982F20F5}"/>
              </a:ext>
            </a:extLst>
          </p:cNvPr>
          <p:cNvGrpSpPr/>
          <p:nvPr/>
        </p:nvGrpSpPr>
        <p:grpSpPr>
          <a:xfrm>
            <a:off x="49876" y="6427599"/>
            <a:ext cx="2539926" cy="403602"/>
            <a:chOff x="49876" y="6427599"/>
            <a:chExt cx="2539926" cy="403602"/>
          </a:xfrm>
        </p:grpSpPr>
        <p:pic>
          <p:nvPicPr>
            <p:cNvPr id="19" name="Picture 18" descr="A picture containing drawing&#10;&#10;Description automatically generated">
              <a:extLst>
                <a:ext uri="{FF2B5EF4-FFF2-40B4-BE49-F238E27FC236}">
                  <a16:creationId xmlns:a16="http://schemas.microsoft.com/office/drawing/2014/main" id="{E5B36469-8AC0-48B8-823E-8CBAF8F2C47B}"/>
                </a:ext>
              </a:extLst>
            </p:cNvPr>
            <p:cNvPicPr>
              <a:picLocks noChangeAspect="1"/>
            </p:cNvPicPr>
            <p:nvPr/>
          </p:nvPicPr>
          <p:blipFill>
            <a:blip r:embed="rId5"/>
            <a:stretch>
              <a:fillRect/>
            </a:stretch>
          </p:blipFill>
          <p:spPr>
            <a:xfrm>
              <a:off x="49876" y="6427599"/>
              <a:ext cx="1928319" cy="403602"/>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B684B2A6-A7AC-4CE9-8FF8-CE7081ABF8D6}"/>
                </a:ext>
              </a:extLst>
            </p:cNvPr>
            <p:cNvPicPr>
              <a:picLocks noChangeAspect="1"/>
            </p:cNvPicPr>
            <p:nvPr/>
          </p:nvPicPr>
          <p:blipFill>
            <a:blip r:embed="rId6"/>
            <a:stretch>
              <a:fillRect/>
            </a:stretch>
          </p:blipFill>
          <p:spPr>
            <a:xfrm>
              <a:off x="2044708" y="6427599"/>
              <a:ext cx="545094" cy="403601"/>
            </a:xfrm>
            <a:prstGeom prst="rect">
              <a:avLst/>
            </a:prstGeom>
          </p:spPr>
        </p:pic>
      </p:grpSp>
    </p:spTree>
    <p:extLst>
      <p:ext uri="{BB962C8B-B14F-4D97-AF65-F5344CB8AC3E}">
        <p14:creationId xmlns:p14="http://schemas.microsoft.com/office/powerpoint/2010/main" val="2292118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2A9F-7EF7-45A2-A4C0-47E6638A4D2F}"/>
              </a:ext>
            </a:extLst>
          </p:cNvPr>
          <p:cNvSpPr>
            <a:spLocks noGrp="1"/>
          </p:cNvSpPr>
          <p:nvPr>
            <p:ph type="title"/>
          </p:nvPr>
        </p:nvSpPr>
        <p:spPr/>
        <p:txBody>
          <a:bodyPr>
            <a:normAutofit/>
          </a:bodyPr>
          <a:lstStyle/>
          <a:p>
            <a:r>
              <a:rPr lang="en-CA" dirty="0"/>
              <a:t>When to Consult a Physician</a:t>
            </a:r>
          </a:p>
        </p:txBody>
      </p:sp>
      <p:sp>
        <p:nvSpPr>
          <p:cNvPr id="30" name="Content Placeholder 2">
            <a:extLst>
              <a:ext uri="{FF2B5EF4-FFF2-40B4-BE49-F238E27FC236}">
                <a16:creationId xmlns:a16="http://schemas.microsoft.com/office/drawing/2014/main" id="{8EC3B358-0FB5-4B70-8E78-2AC23AB1769D}"/>
              </a:ext>
            </a:extLst>
          </p:cNvPr>
          <p:cNvSpPr>
            <a:spLocks noGrp="1"/>
          </p:cNvSpPr>
          <p:nvPr>
            <p:ph idx="1"/>
          </p:nvPr>
        </p:nvSpPr>
        <p:spPr>
          <a:xfrm>
            <a:off x="3128571" y="1845733"/>
            <a:ext cx="5677226" cy="4454859"/>
          </a:xfrm>
        </p:spPr>
        <p:txBody>
          <a:bodyPr>
            <a:normAutofit/>
          </a:bodyPr>
          <a:lstStyle/>
          <a:p>
            <a:pPr marL="0" indent="0">
              <a:buNone/>
            </a:pPr>
            <a:br>
              <a:rPr lang="en-US" sz="1200" dirty="0"/>
            </a:br>
            <a:r>
              <a:rPr lang="en-US" sz="1200" dirty="0"/>
              <a:t>1. Loud snoring                               </a:t>
            </a:r>
          </a:p>
          <a:p>
            <a:pPr marL="0" indent="0">
              <a:buNone/>
            </a:pPr>
            <a:r>
              <a:rPr lang="en-US" sz="1200" dirty="0"/>
              <a:t>2. Breathing pauses or stops breathing while sleeping         </a:t>
            </a:r>
          </a:p>
          <a:p>
            <a:pPr marL="0" indent="0">
              <a:buNone/>
            </a:pPr>
            <a:r>
              <a:rPr lang="en-US" sz="1200" dirty="0"/>
              <a:t>3. Difficulty breathing while sleeping                  </a:t>
            </a:r>
          </a:p>
          <a:p>
            <a:pPr marL="0" indent="0">
              <a:buNone/>
            </a:pPr>
            <a:r>
              <a:rPr lang="en-US" sz="1200" dirty="0"/>
              <a:t>4. Noisy breathing while sleeping/mouth breathing                             </a:t>
            </a:r>
          </a:p>
          <a:p>
            <a:pPr marL="0" indent="0">
              <a:buNone/>
            </a:pPr>
            <a:r>
              <a:rPr lang="en-US" sz="1200" dirty="0"/>
              <a:t>5. Choking or gasping for air while sleeping            </a:t>
            </a:r>
          </a:p>
          <a:p>
            <a:pPr marL="0" indent="0">
              <a:buNone/>
            </a:pPr>
            <a:r>
              <a:rPr lang="en-US" sz="1200" dirty="0"/>
              <a:t>6. Complaining of leg pain or discomfort in legs while trying to fall asleep or during the night</a:t>
            </a:r>
          </a:p>
          <a:p>
            <a:pPr marL="0" indent="0">
              <a:buNone/>
            </a:pPr>
            <a:r>
              <a:rPr lang="en-US" sz="1200" dirty="0"/>
              <a:t>7. Restless legs or frequent moving of legs while trying to fall asleep or during the night            </a:t>
            </a:r>
          </a:p>
          <a:p>
            <a:pPr marL="0" indent="0">
              <a:buNone/>
            </a:pPr>
            <a:r>
              <a:rPr lang="en-US" sz="1200" dirty="0"/>
              <a:t>8. Kicking legs in a rhythmic motion while sleeping.               </a:t>
            </a:r>
          </a:p>
          <a:p>
            <a:pPr marL="0" indent="0">
              <a:buNone/>
            </a:pPr>
            <a:br>
              <a:rPr lang="en-US" sz="1200" dirty="0"/>
            </a:br>
            <a:r>
              <a:rPr lang="en-US" sz="1200" dirty="0"/>
              <a:t>Occasionally, sleep problems can be related to medical problems that can result in disturbed sleep. </a:t>
            </a:r>
            <a:r>
              <a:rPr lang="en-US" sz="1200" b="1" dirty="0">
                <a:solidFill>
                  <a:srgbClr val="FF0000"/>
                </a:solidFill>
              </a:rPr>
              <a:t>If you have answered “yes” to any of the questions above, take the time to mention this information to your child’s physician</a:t>
            </a:r>
            <a:r>
              <a:rPr lang="en-US" sz="1200" dirty="0">
                <a:solidFill>
                  <a:srgbClr val="FF0000"/>
                </a:solidFill>
              </a:rPr>
              <a:t>. </a:t>
            </a:r>
            <a:r>
              <a:rPr lang="en-US" sz="1200" dirty="0"/>
              <a:t>Some of these symptoms, particularly when several are present, may indicate an underlying medical problem. </a:t>
            </a:r>
            <a:br>
              <a:rPr lang="en-US" sz="1100" dirty="0"/>
            </a:br>
            <a:endParaRPr lang="en-CA" sz="1100" dirty="0"/>
          </a:p>
        </p:txBody>
      </p:sp>
      <p:pic>
        <p:nvPicPr>
          <p:cNvPr id="33" name="Graphic 32" descr="Stethoscope">
            <a:extLst>
              <a:ext uri="{FF2B5EF4-FFF2-40B4-BE49-F238E27FC236}">
                <a16:creationId xmlns:a16="http://schemas.microsoft.com/office/drawing/2014/main" id="{A225D3CF-3E74-49CA-AFDC-5C70414ADA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642" y="2491200"/>
            <a:ext cx="2321247" cy="2321247"/>
          </a:xfrm>
          <a:prstGeom prst="rect">
            <a:avLst/>
          </a:prstGeom>
        </p:spPr>
      </p:pic>
      <p:sp>
        <p:nvSpPr>
          <p:cNvPr id="3" name="Slide Number Placeholder 2">
            <a:extLst>
              <a:ext uri="{FF2B5EF4-FFF2-40B4-BE49-F238E27FC236}">
                <a16:creationId xmlns:a16="http://schemas.microsoft.com/office/drawing/2014/main" id="{E0F89FB8-FAF7-4739-AE08-C73568843AA0}"/>
              </a:ext>
            </a:extLst>
          </p:cNvPr>
          <p:cNvSpPr>
            <a:spLocks noGrp="1"/>
          </p:cNvSpPr>
          <p:nvPr>
            <p:ph type="sldNum" sz="quarter" idx="12"/>
          </p:nvPr>
        </p:nvSpPr>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1825961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3DFF03-78E3-417F-9458-28BB875A319D}"/>
              </a:ext>
            </a:extLst>
          </p:cNvPr>
          <p:cNvPicPr>
            <a:picLocks noChangeAspect="1"/>
          </p:cNvPicPr>
          <p:nvPr/>
        </p:nvPicPr>
        <p:blipFill rotWithShape="1">
          <a:blip r:embed="rId2">
            <a:alphaModFix amt="35000"/>
          </a:blip>
          <a:srcRect l="16542" r="30791"/>
          <a:stretch/>
        </p:blipFill>
        <p:spPr>
          <a:xfrm>
            <a:off x="20" y="10"/>
            <a:ext cx="9143980" cy="6857990"/>
          </a:xfrm>
          <a:prstGeom prst="rect">
            <a:avLst/>
          </a:prstGeom>
        </p:spPr>
      </p:pic>
      <p:cxnSp>
        <p:nvCxnSpPr>
          <p:cNvPr id="18" name="Straight Connector 17">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4573C96-56F5-46D5-914C-94D9D8D0A94A}"/>
              </a:ext>
            </a:extLst>
          </p:cNvPr>
          <p:cNvSpPr>
            <a:spLocks noGrp="1"/>
          </p:cNvSpPr>
          <p:nvPr>
            <p:ph type="title"/>
          </p:nvPr>
        </p:nvSpPr>
        <p:spPr>
          <a:xfrm>
            <a:off x="822960" y="286603"/>
            <a:ext cx="7543800" cy="1450757"/>
          </a:xfrm>
        </p:spPr>
        <p:txBody>
          <a:bodyPr>
            <a:normAutofit/>
          </a:bodyPr>
          <a:lstStyle/>
          <a:p>
            <a:r>
              <a:rPr lang="en-CA">
                <a:solidFill>
                  <a:schemeClr val="tx1"/>
                </a:solidFill>
              </a:rPr>
              <a:t>Resources</a:t>
            </a:r>
          </a:p>
        </p:txBody>
      </p:sp>
      <p:sp>
        <p:nvSpPr>
          <p:cNvPr id="20" name="Rectangle 19">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7C32E772-AEA0-43F4-A916-47CE76799AE7}"/>
              </a:ext>
            </a:extLst>
          </p:cNvPr>
          <p:cNvSpPr txBox="1"/>
          <p:nvPr/>
        </p:nvSpPr>
        <p:spPr>
          <a:xfrm>
            <a:off x="0" y="5597571"/>
            <a:ext cx="9143980" cy="685799"/>
          </a:xfrm>
          <a:prstGeom prst="rect">
            <a:avLst/>
          </a:prstGeom>
          <a:solidFill>
            <a:srgbClr val="000000">
              <a:alpha val="50000"/>
            </a:srgbClr>
          </a:solidFill>
          <a:ln>
            <a:noFill/>
          </a:ln>
        </p:spPr>
        <p:txBody>
          <a:bodyPr wrap="square" rtlCol="0">
            <a:normAutofit/>
          </a:bodyPr>
          <a:lstStyle/>
          <a:p>
            <a:pPr algn="ctr">
              <a:spcAft>
                <a:spcPts val="600"/>
              </a:spcAft>
            </a:pPr>
            <a:r>
              <a:rPr lang="en-US" sz="2800" dirty="0">
                <a:solidFill>
                  <a:srgbClr val="FFFFFF"/>
                </a:solidFill>
              </a:rPr>
              <a:t>www.kidssleepclinic.com</a:t>
            </a:r>
            <a:endParaRPr lang="en-CA" sz="2800" dirty="0">
              <a:solidFill>
                <a:srgbClr val="FFFFFF"/>
              </a:solidFill>
            </a:endParaRPr>
          </a:p>
        </p:txBody>
      </p:sp>
      <p:graphicFrame>
        <p:nvGraphicFramePr>
          <p:cNvPr id="5" name="Content Placeholder 2">
            <a:extLst>
              <a:ext uri="{FF2B5EF4-FFF2-40B4-BE49-F238E27FC236}">
                <a16:creationId xmlns:a16="http://schemas.microsoft.com/office/drawing/2014/main" id="{BB2DE465-7D0B-4CA5-A076-355D4E76B95A}"/>
              </a:ext>
            </a:extLst>
          </p:cNvPr>
          <p:cNvGraphicFramePr>
            <a:graphicFrameLocks noGrp="1"/>
          </p:cNvGraphicFramePr>
          <p:nvPr>
            <p:ph idx="1"/>
            <p:extLst>
              <p:ext uri="{D42A27DB-BD31-4B8C-83A1-F6EECF244321}">
                <p14:modId xmlns:p14="http://schemas.microsoft.com/office/powerpoint/2010/main" val="2222622156"/>
              </p:ext>
            </p:extLst>
          </p:nvPr>
        </p:nvGraphicFramePr>
        <p:xfrm>
          <a:off x="822960" y="1845734"/>
          <a:ext cx="75438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6" name="Group 45">
            <a:extLst>
              <a:ext uri="{FF2B5EF4-FFF2-40B4-BE49-F238E27FC236}">
                <a16:creationId xmlns:a16="http://schemas.microsoft.com/office/drawing/2014/main" id="{2607CE12-207F-4203-8B62-19C46FBFC3D0}"/>
              </a:ext>
            </a:extLst>
          </p:cNvPr>
          <p:cNvGrpSpPr/>
          <p:nvPr/>
        </p:nvGrpSpPr>
        <p:grpSpPr>
          <a:xfrm>
            <a:off x="49876" y="6427599"/>
            <a:ext cx="2539926" cy="403602"/>
            <a:chOff x="49876" y="6427599"/>
            <a:chExt cx="2539926" cy="403602"/>
          </a:xfrm>
        </p:grpSpPr>
        <p:pic>
          <p:nvPicPr>
            <p:cNvPr id="48" name="Picture 47" descr="A picture containing drawing&#10;&#10;Description automatically generated">
              <a:extLst>
                <a:ext uri="{FF2B5EF4-FFF2-40B4-BE49-F238E27FC236}">
                  <a16:creationId xmlns:a16="http://schemas.microsoft.com/office/drawing/2014/main" id="{707F55F3-BB55-422C-9402-84FE2D495161}"/>
                </a:ext>
              </a:extLst>
            </p:cNvPr>
            <p:cNvPicPr>
              <a:picLocks noChangeAspect="1"/>
            </p:cNvPicPr>
            <p:nvPr/>
          </p:nvPicPr>
          <p:blipFill>
            <a:blip r:embed="rId8"/>
            <a:stretch>
              <a:fillRect/>
            </a:stretch>
          </p:blipFill>
          <p:spPr>
            <a:xfrm>
              <a:off x="49876" y="6427599"/>
              <a:ext cx="1928319" cy="403602"/>
            </a:xfrm>
            <a:prstGeom prst="rect">
              <a:avLst/>
            </a:prstGeom>
          </p:spPr>
        </p:pic>
        <p:pic>
          <p:nvPicPr>
            <p:cNvPr id="61" name="Picture 60" descr="A picture containing drawing&#10;&#10;Description automatically generated">
              <a:extLst>
                <a:ext uri="{FF2B5EF4-FFF2-40B4-BE49-F238E27FC236}">
                  <a16:creationId xmlns:a16="http://schemas.microsoft.com/office/drawing/2014/main" id="{8E1E64BB-50F2-4362-91E5-DA7F8C0D5EEB}"/>
                </a:ext>
              </a:extLst>
            </p:cNvPr>
            <p:cNvPicPr>
              <a:picLocks noChangeAspect="1"/>
            </p:cNvPicPr>
            <p:nvPr/>
          </p:nvPicPr>
          <p:blipFill>
            <a:blip r:embed="rId9"/>
            <a:stretch>
              <a:fillRect/>
            </a:stretch>
          </p:blipFill>
          <p:spPr>
            <a:xfrm>
              <a:off x="2044708" y="6427599"/>
              <a:ext cx="545094" cy="403601"/>
            </a:xfrm>
            <a:prstGeom prst="rect">
              <a:avLst/>
            </a:prstGeom>
          </p:spPr>
        </p:pic>
      </p:grpSp>
      <p:sp>
        <p:nvSpPr>
          <p:cNvPr id="15" name="Slide Number Placeholder 14">
            <a:extLst>
              <a:ext uri="{FF2B5EF4-FFF2-40B4-BE49-F238E27FC236}">
                <a16:creationId xmlns:a16="http://schemas.microsoft.com/office/drawing/2014/main" id="{C97514EC-13CE-45AE-B636-DF4FA93FAD84}"/>
              </a:ext>
            </a:extLst>
          </p:cNvPr>
          <p:cNvSpPr>
            <a:spLocks noGrp="1"/>
          </p:cNvSpPr>
          <p:nvPr>
            <p:ph type="sldNum" sz="quarter" idx="12"/>
          </p:nvPr>
        </p:nvSpPr>
        <p:spPr/>
        <p:txBody>
          <a:bodyPr/>
          <a:lstStyle/>
          <a:p>
            <a:fld id="{48F63A3B-78C7-47BE-AE5E-E10140E04643}" type="slidenum">
              <a:rPr lang="en-US" smtClean="0"/>
              <a:t>33</a:t>
            </a:fld>
            <a:endParaRPr lang="en-US" dirty="0"/>
          </a:p>
        </p:txBody>
      </p:sp>
    </p:spTree>
    <p:extLst>
      <p:ext uri="{BB962C8B-B14F-4D97-AF65-F5344CB8AC3E}">
        <p14:creationId xmlns:p14="http://schemas.microsoft.com/office/powerpoint/2010/main" val="4197710273"/>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65E161-E4EC-4FC8-821C-5E95318BC528}"/>
              </a:ext>
            </a:extLst>
          </p:cNvPr>
          <p:cNvSpPr>
            <a:spLocks noGrp="1"/>
          </p:cNvSpPr>
          <p:nvPr>
            <p:ph type="title"/>
          </p:nvPr>
        </p:nvSpPr>
        <p:spPr>
          <a:xfrm>
            <a:off x="723900" y="643467"/>
            <a:ext cx="4691270" cy="5054008"/>
          </a:xfrm>
        </p:spPr>
        <p:txBody>
          <a:bodyPr vert="horz" lIns="91440" tIns="45720" rIns="91440" bIns="45720" rtlCol="0" anchor="ctr">
            <a:normAutofit/>
          </a:bodyPr>
          <a:lstStyle/>
          <a:p>
            <a:pPr algn="r"/>
            <a:r>
              <a:rPr lang="en-US" sz="8000" dirty="0">
                <a:solidFill>
                  <a:schemeClr val="tx1">
                    <a:lumMod val="85000"/>
                    <a:lumOff val="15000"/>
                  </a:schemeClr>
                </a:solidFill>
              </a:rPr>
              <a:t>Questions &amp; </a:t>
            </a:r>
            <a:br>
              <a:rPr lang="en-US" sz="8000" dirty="0">
                <a:solidFill>
                  <a:schemeClr val="tx1">
                    <a:lumMod val="85000"/>
                    <a:lumOff val="15000"/>
                  </a:schemeClr>
                </a:solidFill>
              </a:rPr>
            </a:br>
            <a:r>
              <a:rPr lang="en-US" sz="8000" dirty="0">
                <a:solidFill>
                  <a:schemeClr val="tx1">
                    <a:lumMod val="85000"/>
                    <a:lumOff val="15000"/>
                  </a:schemeClr>
                </a:solidFill>
              </a:rPr>
              <a:t>Answers</a:t>
            </a:r>
          </a:p>
        </p:txBody>
      </p:sp>
      <p:cxnSp>
        <p:nvCxnSpPr>
          <p:cNvPr id="33" name="Straight Connector 32">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0942"/>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AC3A7F2E-D73F-4F06-892C-60AC8590FEF8}"/>
              </a:ext>
            </a:extLst>
          </p:cNvPr>
          <p:cNvGrpSpPr/>
          <p:nvPr/>
        </p:nvGrpSpPr>
        <p:grpSpPr>
          <a:xfrm>
            <a:off x="49876" y="6427599"/>
            <a:ext cx="2539926" cy="403602"/>
            <a:chOff x="49876" y="6427599"/>
            <a:chExt cx="2539926" cy="403602"/>
          </a:xfrm>
        </p:grpSpPr>
        <p:pic>
          <p:nvPicPr>
            <p:cNvPr id="21" name="Picture 20" descr="A picture containing drawing&#10;&#10;Description automatically generated">
              <a:extLst>
                <a:ext uri="{FF2B5EF4-FFF2-40B4-BE49-F238E27FC236}">
                  <a16:creationId xmlns:a16="http://schemas.microsoft.com/office/drawing/2014/main" id="{ED76A60A-E935-4BE9-9100-10DF4B293128}"/>
                </a:ext>
              </a:extLst>
            </p:cNvPr>
            <p:cNvPicPr>
              <a:picLocks noChangeAspect="1"/>
            </p:cNvPicPr>
            <p:nvPr/>
          </p:nvPicPr>
          <p:blipFill>
            <a:blip r:embed="rId2"/>
            <a:stretch>
              <a:fillRect/>
            </a:stretch>
          </p:blipFill>
          <p:spPr>
            <a:xfrm>
              <a:off x="49876" y="6427599"/>
              <a:ext cx="1928319" cy="403602"/>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A3C55D45-E06A-455C-9943-2E75E969AD89}"/>
                </a:ext>
              </a:extLst>
            </p:cNvPr>
            <p:cNvPicPr>
              <a:picLocks noChangeAspect="1"/>
            </p:cNvPicPr>
            <p:nvPr/>
          </p:nvPicPr>
          <p:blipFill>
            <a:blip r:embed="rId3"/>
            <a:stretch>
              <a:fillRect/>
            </a:stretch>
          </p:blipFill>
          <p:spPr>
            <a:xfrm>
              <a:off x="2044708" y="6427599"/>
              <a:ext cx="545094" cy="403601"/>
            </a:xfrm>
            <a:prstGeom prst="rect">
              <a:avLst/>
            </a:prstGeom>
          </p:spPr>
        </p:pic>
      </p:grpSp>
      <p:pic>
        <p:nvPicPr>
          <p:cNvPr id="13" name="Picture 12" descr="Many question marks on black background">
            <a:extLst>
              <a:ext uri="{FF2B5EF4-FFF2-40B4-BE49-F238E27FC236}">
                <a16:creationId xmlns:a16="http://schemas.microsoft.com/office/drawing/2014/main" id="{0AD7EE3D-45C7-4FE4-B6DE-CD789545E8BB}"/>
              </a:ext>
            </a:extLst>
          </p:cNvPr>
          <p:cNvPicPr>
            <a:picLocks noChangeAspect="1"/>
          </p:cNvPicPr>
          <p:nvPr/>
        </p:nvPicPr>
        <p:blipFill rotWithShape="1">
          <a:blip r:embed="rId4">
            <a:duotone>
              <a:schemeClr val="bg2">
                <a:shade val="45000"/>
                <a:satMod val="135000"/>
              </a:schemeClr>
              <a:prstClr val="white"/>
            </a:duotone>
            <a:alphaModFix amt="35000"/>
          </a:blip>
          <a:srcRect l="18666" r="2" b="2"/>
          <a:stretch/>
        </p:blipFill>
        <p:spPr>
          <a:xfrm>
            <a:off x="20" y="10"/>
            <a:ext cx="9143980" cy="6857990"/>
          </a:xfrm>
          <a:prstGeom prst="rect">
            <a:avLst/>
          </a:prstGeom>
        </p:spPr>
      </p:pic>
      <p:sp>
        <p:nvSpPr>
          <p:cNvPr id="3" name="Slide Number Placeholder 2">
            <a:extLst>
              <a:ext uri="{FF2B5EF4-FFF2-40B4-BE49-F238E27FC236}">
                <a16:creationId xmlns:a16="http://schemas.microsoft.com/office/drawing/2014/main" id="{7021000D-02FB-45DA-8124-9C79DF3963C4}"/>
              </a:ext>
            </a:extLst>
          </p:cNvPr>
          <p:cNvSpPr>
            <a:spLocks noGrp="1"/>
          </p:cNvSpPr>
          <p:nvPr>
            <p:ph type="sldNum" sz="quarter" idx="12"/>
          </p:nvPr>
        </p:nvSpPr>
        <p:spPr/>
        <p:txBody>
          <a:bodyPr/>
          <a:lstStyle/>
          <a:p>
            <a:fld id="{48F63A3B-78C7-47BE-AE5E-E10140E04643}" type="slidenum">
              <a:rPr lang="en-US" smtClean="0"/>
              <a:t>34</a:t>
            </a:fld>
            <a:endParaRPr lang="en-US" dirty="0"/>
          </a:p>
        </p:txBody>
      </p:sp>
    </p:spTree>
    <p:extLst>
      <p:ext uri="{BB962C8B-B14F-4D97-AF65-F5344CB8AC3E}">
        <p14:creationId xmlns:p14="http://schemas.microsoft.com/office/powerpoint/2010/main" val="3912184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is sleep?</a:t>
            </a:r>
          </a:p>
        </p:txBody>
      </p:sp>
      <p:sp>
        <p:nvSpPr>
          <p:cNvPr id="3" name="Content Placeholder 2"/>
          <p:cNvSpPr>
            <a:spLocks noGrp="1"/>
          </p:cNvSpPr>
          <p:nvPr>
            <p:ph idx="1"/>
          </p:nvPr>
        </p:nvSpPr>
        <p:spPr>
          <a:xfrm>
            <a:off x="822959" y="1845734"/>
            <a:ext cx="4841240" cy="4023360"/>
          </a:xfrm>
        </p:spPr>
        <p:txBody>
          <a:bodyPr>
            <a:normAutofit/>
          </a:bodyPr>
          <a:lstStyle/>
          <a:p>
            <a:pPr marL="118872" indent="0">
              <a:buNone/>
            </a:pPr>
            <a:endParaRPr lang="en-US" dirty="0"/>
          </a:p>
          <a:p>
            <a:r>
              <a:rPr lang="en-US" b="1" dirty="0"/>
              <a:t>Circadian Process (When?)</a:t>
            </a:r>
          </a:p>
          <a:p>
            <a:endParaRPr lang="en-US" dirty="0"/>
          </a:p>
          <a:p>
            <a:endParaRPr lang="en-US" dirty="0"/>
          </a:p>
          <a:p>
            <a:endParaRPr lang="en-US" dirty="0"/>
          </a:p>
          <a:p>
            <a:endParaRPr lang="en-US" dirty="0"/>
          </a:p>
          <a:p>
            <a:r>
              <a:rPr lang="en-US" b="1" dirty="0"/>
              <a:t>Homeostatic Process (How Much?)</a:t>
            </a:r>
          </a:p>
        </p:txBody>
      </p:sp>
      <p:sp>
        <p:nvSpPr>
          <p:cNvPr id="4" name="Rectangle 3"/>
          <p:cNvSpPr/>
          <p:nvPr/>
        </p:nvSpPr>
        <p:spPr>
          <a:xfrm>
            <a:off x="2540290" y="3244334"/>
            <a:ext cx="237566" cy="369332"/>
          </a:xfrm>
          <a:prstGeom prst="rect">
            <a:avLst/>
          </a:prstGeom>
        </p:spPr>
        <p:txBody>
          <a:bodyPr wrap="none">
            <a:spAutoFit/>
          </a:bodyPr>
          <a:lstStyle/>
          <a:p>
            <a:pPr>
              <a:spcAft>
                <a:spcPts val="600"/>
              </a:spcAft>
            </a:pPr>
            <a:r>
              <a:rPr lang="en-CA" dirty="0"/>
              <a:t> </a:t>
            </a:r>
            <a:endParaRPr lang="en-CA"/>
          </a:p>
        </p:txBody>
      </p:sp>
      <p:sp>
        <p:nvSpPr>
          <p:cNvPr id="5" name="Rectangle 4"/>
          <p:cNvSpPr/>
          <p:nvPr/>
        </p:nvSpPr>
        <p:spPr>
          <a:xfrm>
            <a:off x="2540290" y="3244334"/>
            <a:ext cx="237566" cy="369332"/>
          </a:xfrm>
          <a:prstGeom prst="rect">
            <a:avLst/>
          </a:prstGeom>
        </p:spPr>
        <p:txBody>
          <a:bodyPr wrap="none">
            <a:spAutoFit/>
          </a:bodyPr>
          <a:lstStyle/>
          <a:p>
            <a:pPr>
              <a:spcAft>
                <a:spcPts val="600"/>
              </a:spcAft>
            </a:pPr>
            <a:r>
              <a:rPr lang="en-CA" dirty="0"/>
              <a:t> </a:t>
            </a:r>
            <a:endParaRPr lang="en-CA"/>
          </a:p>
        </p:txBody>
      </p:sp>
      <p:pic>
        <p:nvPicPr>
          <p:cNvPr id="7" name="Picture 6" descr="Analogue wall clock">
            <a:extLst>
              <a:ext uri="{FF2B5EF4-FFF2-40B4-BE49-F238E27FC236}">
                <a16:creationId xmlns:a16="http://schemas.microsoft.com/office/drawing/2014/main" id="{AEC9281C-F947-4AA7-A36F-2E2EC6C9BB35}"/>
              </a:ext>
            </a:extLst>
          </p:cNvPr>
          <p:cNvPicPr>
            <a:picLocks noChangeAspect="1"/>
          </p:cNvPicPr>
          <p:nvPr/>
        </p:nvPicPr>
        <p:blipFill>
          <a:blip r:embed="rId2"/>
          <a:stretch>
            <a:fillRect/>
          </a:stretch>
        </p:blipFill>
        <p:spPr>
          <a:xfrm>
            <a:off x="3938451" y="2162909"/>
            <a:ext cx="2427695" cy="1436136"/>
          </a:xfrm>
          <a:prstGeom prst="rect">
            <a:avLst/>
          </a:prstGeom>
        </p:spPr>
      </p:pic>
      <p:pic>
        <p:nvPicPr>
          <p:cNvPr id="9" name="Picture 8" descr="Hourglass">
            <a:extLst>
              <a:ext uri="{FF2B5EF4-FFF2-40B4-BE49-F238E27FC236}">
                <a16:creationId xmlns:a16="http://schemas.microsoft.com/office/drawing/2014/main" id="{25B6E52B-AD5C-44B0-9032-1EB7C6801C97}"/>
              </a:ext>
            </a:extLst>
          </p:cNvPr>
          <p:cNvPicPr>
            <a:picLocks noChangeAspect="1"/>
          </p:cNvPicPr>
          <p:nvPr/>
        </p:nvPicPr>
        <p:blipFill>
          <a:blip r:embed="rId3"/>
          <a:stretch>
            <a:fillRect/>
          </a:stretch>
        </p:blipFill>
        <p:spPr>
          <a:xfrm>
            <a:off x="4799056" y="4226260"/>
            <a:ext cx="2229145" cy="1590225"/>
          </a:xfrm>
          <a:prstGeom prst="rect">
            <a:avLst/>
          </a:prstGeom>
        </p:spPr>
      </p:pic>
      <p:sp>
        <p:nvSpPr>
          <p:cNvPr id="11" name="Slide Number Placeholder 10">
            <a:extLst>
              <a:ext uri="{FF2B5EF4-FFF2-40B4-BE49-F238E27FC236}">
                <a16:creationId xmlns:a16="http://schemas.microsoft.com/office/drawing/2014/main" id="{C6EBD98C-E052-40A1-83F2-AF7144533D3B}"/>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330130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Stages of sleep </a:t>
            </a:r>
          </a:p>
        </p:txBody>
      </p:sp>
      <p:sp>
        <p:nvSpPr>
          <p:cNvPr id="6" name="Content Placeholder 5">
            <a:extLst>
              <a:ext uri="{FF2B5EF4-FFF2-40B4-BE49-F238E27FC236}">
                <a16:creationId xmlns:a16="http://schemas.microsoft.com/office/drawing/2014/main" id="{66542ABC-E428-4929-99C0-0DA7BBCF4FDE}"/>
              </a:ext>
            </a:extLst>
          </p:cNvPr>
          <p:cNvSpPr>
            <a:spLocks noGrp="1"/>
          </p:cNvSpPr>
          <p:nvPr>
            <p:ph idx="1"/>
          </p:nvPr>
        </p:nvSpPr>
        <p:spPr>
          <a:xfrm>
            <a:off x="822959" y="1845734"/>
            <a:ext cx="2659277" cy="4023360"/>
          </a:xfrm>
        </p:spPr>
        <p:txBody>
          <a:bodyPr>
            <a:normAutofit/>
          </a:bodyPr>
          <a:lstStyle/>
          <a:p>
            <a:pPr>
              <a:defRPr/>
            </a:pPr>
            <a:r>
              <a:rPr lang="en-US" b="1" dirty="0">
                <a:effectLst>
                  <a:outerShdw blurRad="38100" dist="38100" dir="2700000" algn="tl">
                    <a:srgbClr val="C0C0C0"/>
                  </a:outerShdw>
                </a:effectLst>
              </a:rPr>
              <a:t>Rapid Eye Movements (REM):</a:t>
            </a:r>
            <a:r>
              <a:rPr lang="en-US" dirty="0"/>
              <a:t> Associated with </a:t>
            </a:r>
            <a:r>
              <a:rPr lang="en-US" b="1" dirty="0">
                <a:solidFill>
                  <a:srgbClr val="FF0000"/>
                </a:solidFill>
                <a:hlinkClick r:id="" action="ppaction://noaction">
                  <a:extLst>
                    <a:ext uri="{A12FA001-AC4F-418D-AE19-62706E023703}">
                      <ahyp:hlinkClr xmlns:ahyp="http://schemas.microsoft.com/office/drawing/2018/hyperlinkcolor" val="tx"/>
                    </a:ext>
                  </a:extLst>
                </a:hlinkClick>
              </a:rPr>
              <a:t>dreaming</a:t>
            </a:r>
            <a:endParaRPr lang="en-US" b="1" dirty="0">
              <a:solidFill>
                <a:srgbClr val="FF0000"/>
              </a:solidFill>
            </a:endParaRPr>
          </a:p>
          <a:p>
            <a:pPr lvl="1">
              <a:defRPr/>
            </a:pPr>
            <a:r>
              <a:rPr lang="en-US" b="1" dirty="0">
                <a:effectLst>
                  <a:outerShdw blurRad="38100" dist="38100" dir="2700000" algn="tl">
                    <a:srgbClr val="C0C0C0"/>
                  </a:outerShdw>
                </a:effectLst>
              </a:rPr>
              <a:t>Body</a:t>
            </a:r>
            <a:r>
              <a:rPr lang="en-US" dirty="0"/>
              <a:t> is very </a:t>
            </a:r>
            <a:r>
              <a:rPr lang="en-US" b="1" dirty="0">
                <a:effectLst>
                  <a:outerShdw blurRad="38100" dist="38100" dir="2700000" algn="tl">
                    <a:srgbClr val="C0C0C0"/>
                  </a:outerShdw>
                </a:effectLst>
              </a:rPr>
              <a:t>still</a:t>
            </a:r>
            <a:r>
              <a:rPr lang="en-US" dirty="0"/>
              <a:t> during REM sleep.</a:t>
            </a:r>
          </a:p>
          <a:p>
            <a:pPr>
              <a:defRPr/>
            </a:pPr>
            <a:r>
              <a:rPr lang="en-US" b="1" dirty="0">
                <a:effectLst>
                  <a:outerShdw blurRad="38100" dist="38100" dir="2700000" algn="tl">
                    <a:srgbClr val="C0C0C0"/>
                  </a:outerShdw>
                </a:effectLst>
              </a:rPr>
              <a:t>Non-REM (NREM) Sleep:</a:t>
            </a:r>
            <a:r>
              <a:rPr lang="en-US" dirty="0"/>
              <a:t> Occurs during stages 1, 2, 3, and 4; no rapid eye movement occurs.  </a:t>
            </a:r>
          </a:p>
          <a:p>
            <a:pPr lvl="1">
              <a:defRPr/>
            </a:pPr>
            <a:r>
              <a:rPr lang="en-US" dirty="0"/>
              <a:t>Seems to help us </a:t>
            </a:r>
            <a:r>
              <a:rPr lang="en-US" b="1" dirty="0">
                <a:effectLst>
                  <a:outerShdw blurRad="38100" dist="38100" dir="2700000" algn="tl">
                    <a:srgbClr val="C0C0C0"/>
                  </a:outerShdw>
                </a:effectLst>
              </a:rPr>
              <a:t>recover</a:t>
            </a:r>
            <a:r>
              <a:rPr lang="en-US" dirty="0"/>
              <a:t> from daily </a:t>
            </a:r>
            <a:r>
              <a:rPr lang="en-US" b="1" dirty="0">
                <a:effectLst>
                  <a:outerShdw blurRad="38100" dist="38100" dir="2700000" algn="tl">
                    <a:srgbClr val="C0C0C0"/>
                  </a:outerShdw>
                </a:effectLst>
              </a:rPr>
              <a:t>fatigue</a:t>
            </a:r>
            <a:r>
              <a:rPr lang="en-US" dirty="0"/>
              <a:t>.</a:t>
            </a:r>
            <a:endParaRPr lang="en-CA" dirty="0"/>
          </a:p>
        </p:txBody>
      </p:sp>
      <p:pic>
        <p:nvPicPr>
          <p:cNvPr id="1026" name="Picture 2" descr="http://static.ddmcdn.com/gif/sleep-stages.gif"/>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64832" y="2158282"/>
            <a:ext cx="4201928" cy="29623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40290" y="3244334"/>
            <a:ext cx="237566" cy="369332"/>
          </a:xfrm>
          <a:prstGeom prst="rect">
            <a:avLst/>
          </a:prstGeom>
        </p:spPr>
        <p:txBody>
          <a:bodyPr wrap="none">
            <a:spAutoFit/>
          </a:bodyPr>
          <a:lstStyle/>
          <a:p>
            <a:pPr>
              <a:spcAft>
                <a:spcPts val="600"/>
              </a:spcAft>
            </a:pPr>
            <a:r>
              <a:rPr lang="en-CA" dirty="0"/>
              <a:t> </a:t>
            </a:r>
            <a:endParaRPr lang="en-CA"/>
          </a:p>
        </p:txBody>
      </p:sp>
      <p:sp>
        <p:nvSpPr>
          <p:cNvPr id="7" name="Slide Number Placeholder 6">
            <a:extLst>
              <a:ext uri="{FF2B5EF4-FFF2-40B4-BE49-F238E27FC236}">
                <a16:creationId xmlns:a16="http://schemas.microsoft.com/office/drawing/2014/main" id="{BCB857F7-EF9D-4C2C-8FCE-0F1FD13A18A2}"/>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121922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ChangeArrowheads="1"/>
          </p:cNvSpPr>
          <p:nvPr/>
        </p:nvSpPr>
        <p:spPr bwMode="auto">
          <a:xfrm>
            <a:off x="381000" y="37338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1900">
                <a:solidFill>
                  <a:srgbClr val="003366"/>
                </a:solidFill>
              </a:rPr>
              <a:t>(a) Average proportion of time adults spend daily in REM sleep and NREM sleep. REM periods add up to about 20 percent of total sleep time. (b) Typical changes in stages of sleep during the night. Notice that dreams mostly coincide with REM periods.</a:t>
            </a:r>
          </a:p>
        </p:txBody>
      </p:sp>
      <p:pic>
        <p:nvPicPr>
          <p:cNvPr id="14341" name="Picture 6" descr="C05_F05_pg1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80772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6F0CBC0-DBEB-46B9-914C-A9800EC5C715}"/>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336659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65E161-E4EC-4FC8-821C-5E95318BC528}"/>
              </a:ext>
            </a:extLst>
          </p:cNvPr>
          <p:cNvSpPr>
            <a:spLocks noGrp="1"/>
          </p:cNvSpPr>
          <p:nvPr>
            <p:ph type="title"/>
          </p:nvPr>
        </p:nvSpPr>
        <p:spPr>
          <a:xfrm>
            <a:off x="49876" y="643467"/>
            <a:ext cx="5365294" cy="5054008"/>
          </a:xfrm>
        </p:spPr>
        <p:txBody>
          <a:bodyPr vert="horz" lIns="91440" tIns="45720" rIns="91440" bIns="45720" rtlCol="0" anchor="ctr">
            <a:normAutofit/>
          </a:bodyPr>
          <a:lstStyle/>
          <a:p>
            <a:pPr algn="r"/>
            <a:r>
              <a:rPr lang="en-US" sz="8000" dirty="0">
                <a:solidFill>
                  <a:schemeClr val="tx1">
                    <a:lumMod val="85000"/>
                    <a:lumOff val="15000"/>
                  </a:schemeClr>
                </a:solidFill>
              </a:rPr>
              <a:t>Why do children need sleep?</a:t>
            </a:r>
          </a:p>
        </p:txBody>
      </p:sp>
      <p:cxnSp>
        <p:nvCxnSpPr>
          <p:cNvPr id="33" name="Straight Connector 32">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0942"/>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9" name="Group 18">
            <a:extLst>
              <a:ext uri="{FF2B5EF4-FFF2-40B4-BE49-F238E27FC236}">
                <a16:creationId xmlns:a16="http://schemas.microsoft.com/office/drawing/2014/main" id="{AC3A7F2E-D73F-4F06-892C-60AC8590FEF8}"/>
              </a:ext>
            </a:extLst>
          </p:cNvPr>
          <p:cNvGrpSpPr/>
          <p:nvPr/>
        </p:nvGrpSpPr>
        <p:grpSpPr>
          <a:xfrm>
            <a:off x="49876" y="6427599"/>
            <a:ext cx="2539926" cy="403602"/>
            <a:chOff x="49876" y="6427599"/>
            <a:chExt cx="2539926" cy="403602"/>
          </a:xfrm>
        </p:grpSpPr>
        <p:pic>
          <p:nvPicPr>
            <p:cNvPr id="21" name="Picture 20" descr="A picture containing drawing&#10;&#10;Description automatically generated">
              <a:extLst>
                <a:ext uri="{FF2B5EF4-FFF2-40B4-BE49-F238E27FC236}">
                  <a16:creationId xmlns:a16="http://schemas.microsoft.com/office/drawing/2014/main" id="{ED76A60A-E935-4BE9-9100-10DF4B293128}"/>
                </a:ext>
              </a:extLst>
            </p:cNvPr>
            <p:cNvPicPr>
              <a:picLocks noChangeAspect="1"/>
            </p:cNvPicPr>
            <p:nvPr/>
          </p:nvPicPr>
          <p:blipFill>
            <a:blip r:embed="rId2"/>
            <a:stretch>
              <a:fillRect/>
            </a:stretch>
          </p:blipFill>
          <p:spPr>
            <a:xfrm>
              <a:off x="49876" y="6427599"/>
              <a:ext cx="1928319" cy="403602"/>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A3C55D45-E06A-455C-9943-2E75E969AD89}"/>
                </a:ext>
              </a:extLst>
            </p:cNvPr>
            <p:cNvPicPr>
              <a:picLocks noChangeAspect="1"/>
            </p:cNvPicPr>
            <p:nvPr/>
          </p:nvPicPr>
          <p:blipFill>
            <a:blip r:embed="rId3"/>
            <a:stretch>
              <a:fillRect/>
            </a:stretch>
          </p:blipFill>
          <p:spPr>
            <a:xfrm>
              <a:off x="2044708" y="6427599"/>
              <a:ext cx="545094" cy="403601"/>
            </a:xfrm>
            <a:prstGeom prst="rect">
              <a:avLst/>
            </a:prstGeom>
          </p:spPr>
        </p:pic>
      </p:grpSp>
      <p:sp>
        <p:nvSpPr>
          <p:cNvPr id="3" name="Slide Number Placeholder 2">
            <a:extLst>
              <a:ext uri="{FF2B5EF4-FFF2-40B4-BE49-F238E27FC236}">
                <a16:creationId xmlns:a16="http://schemas.microsoft.com/office/drawing/2014/main" id="{86C5F99D-AAB1-4904-BFDE-FDA8F4126209}"/>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391178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How does sleep affect your child?</a:t>
            </a:r>
          </a:p>
        </p:txBody>
      </p:sp>
      <p:graphicFrame>
        <p:nvGraphicFramePr>
          <p:cNvPr id="5" name="Content Placeholder 2">
            <a:extLst>
              <a:ext uri="{FF2B5EF4-FFF2-40B4-BE49-F238E27FC236}">
                <a16:creationId xmlns:a16="http://schemas.microsoft.com/office/drawing/2014/main" id="{A4C1199F-A515-429D-917A-7810D27362F7}"/>
              </a:ext>
            </a:extLst>
          </p:cNvPr>
          <p:cNvGraphicFramePr>
            <a:graphicFrameLocks noGrp="1"/>
          </p:cNvGraphicFramePr>
          <p:nvPr>
            <p:ph idx="1"/>
            <p:extLst>
              <p:ext uri="{D42A27DB-BD31-4B8C-83A1-F6EECF244321}">
                <p14:modId xmlns:p14="http://schemas.microsoft.com/office/powerpoint/2010/main" val="2261258191"/>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a:extLst>
              <a:ext uri="{FF2B5EF4-FFF2-40B4-BE49-F238E27FC236}">
                <a16:creationId xmlns:a16="http://schemas.microsoft.com/office/drawing/2014/main" id="{9E1FE8D9-0D64-429A-961C-4C0CB9435FCD}"/>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69834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Sleep and Academic Performance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2517095"/>
              </p:ext>
            </p:extLst>
          </p:nvPr>
        </p:nvGraphicFramePr>
        <p:xfrm>
          <a:off x="187889" y="1812518"/>
          <a:ext cx="8467595" cy="4550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4F070124-7790-40CB-8508-B6762AA03C19}"/>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230776972"/>
      </p:ext>
    </p:extLst>
  </p:cSld>
  <p:clrMapOvr>
    <a:masterClrMapping/>
  </p:clrMapOvr>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3454</TotalTime>
  <Words>1303</Words>
  <Application>Microsoft Office PowerPoint</Application>
  <PresentationFormat>On-screen Show (4:3)</PresentationFormat>
  <Paragraphs>230</Paragraphs>
  <Slides>34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Candara</vt:lpstr>
      <vt:lpstr>Symbol</vt:lpstr>
      <vt:lpstr>Wingdings</vt:lpstr>
      <vt:lpstr>Retrospect</vt:lpstr>
      <vt:lpstr>                       SLEEP SOLUTIONS FOR FAMILIES JUNE 3, 2020 </vt:lpstr>
      <vt:lpstr>Overview</vt:lpstr>
      <vt:lpstr>What is sleep?</vt:lpstr>
      <vt:lpstr>What is sleep?</vt:lpstr>
      <vt:lpstr>Stages of sleep </vt:lpstr>
      <vt:lpstr>PowerPoint Presentation</vt:lpstr>
      <vt:lpstr>Why do children need sleep?</vt:lpstr>
      <vt:lpstr>How does sleep affect your child?</vt:lpstr>
      <vt:lpstr>Sleep and Academic Performance</vt:lpstr>
      <vt:lpstr>Sleep and Social/Emotional Health</vt:lpstr>
      <vt:lpstr>Sleep and Chronic Disease</vt:lpstr>
      <vt:lpstr>Sleep and Chronic Disease</vt:lpstr>
      <vt:lpstr>Sleep and Safety</vt:lpstr>
      <vt:lpstr>Sleep and ADHD</vt:lpstr>
      <vt:lpstr>Sleep and the Immune System</vt:lpstr>
      <vt:lpstr>What are the consequences of sleep deprivation? </vt:lpstr>
      <vt:lpstr>Healthy Sleep Habits</vt:lpstr>
      <vt:lpstr>     Recommended sleep by age source: modified from the sleepeasy solution, 2007</vt:lpstr>
      <vt:lpstr>Bedtime Calculator</vt:lpstr>
      <vt:lpstr>Sleep Hygiene</vt:lpstr>
      <vt:lpstr>Sleep Environment</vt:lpstr>
      <vt:lpstr>Bedtime Routine</vt:lpstr>
      <vt:lpstr>Negative Sleep Hygiene Behaviours</vt:lpstr>
      <vt:lpstr>Other Sleep Hygiene Recommendations</vt:lpstr>
      <vt:lpstr>When things go wrong</vt:lpstr>
      <vt:lpstr>Top reasons babies wake in the night</vt:lpstr>
      <vt:lpstr>The 7 C’s for toddlers and school-aged children</vt:lpstr>
      <vt:lpstr>Teen Sleep </vt:lpstr>
      <vt:lpstr>Factors contributing to sleep in teenagers</vt:lpstr>
      <vt:lpstr>How common are irregular sleep patterns in teenagers? </vt:lpstr>
      <vt:lpstr>How are irregular sleep /wake hours treated? </vt:lpstr>
      <vt:lpstr>When to Consult a Physician</vt:lpstr>
      <vt:lpstr>Resources</vt:lpstr>
      <vt:lpstr>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SLEEP SOLUTIONS FOR FAMILIES JUNE 3, 2020 </dc:title>
  <dc:creator>Brandon Knecht</dc:creator>
  <cp:lastModifiedBy>Brandon Knecht</cp:lastModifiedBy>
  <cp:revision>3</cp:revision>
  <dcterms:created xsi:type="dcterms:W3CDTF">2020-06-01T02:56:55Z</dcterms:created>
  <dcterms:modified xsi:type="dcterms:W3CDTF">2020-06-03T12:31:02Z</dcterms:modified>
</cp:coreProperties>
</file>